
<file path=[Content_Types].xml><?xml version="1.0" encoding="utf-8"?>
<Types xmlns="http://schemas.openxmlformats.org/package/2006/content-types">
  <Default Extension="png" ContentType="image/png"/>
  <Default Extension="bin" ContentType="application/vnd.ms-office.activeX"/>
  <Default Extension="emf" ContentType="image/x-emf"/>
  <Default Extension="wmf" ContentType="image/x-w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activeX/activeX1.xml" ContentType="application/vnd.ms-office.activeX+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notesSlides/notesSlide1.xml" ContentType="application/vnd.openxmlformats-officedocument.presentationml.notesSlide+xml"/>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notesSlides/notesSlide2.xml" ContentType="application/vnd.openxmlformats-officedocument.presentationml.notesSlide+xml"/>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activeX/activeX2.xml" ContentType="application/vnd.ms-office.activeX+xml"/>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1"/>
  </p:sldMasterIdLst>
  <p:notesMasterIdLst>
    <p:notesMasterId r:id="rId23"/>
  </p:notesMasterIdLst>
  <p:sldIdLst>
    <p:sldId id="309" r:id="rId2"/>
    <p:sldId id="310" r:id="rId3"/>
    <p:sldId id="311" r:id="rId4"/>
    <p:sldId id="313" r:id="rId5"/>
    <p:sldId id="314" r:id="rId6"/>
    <p:sldId id="315" r:id="rId7"/>
    <p:sldId id="316" r:id="rId8"/>
    <p:sldId id="317" r:id="rId9"/>
    <p:sldId id="318" r:id="rId10"/>
    <p:sldId id="300" r:id="rId11"/>
    <p:sldId id="319" r:id="rId12"/>
    <p:sldId id="321" r:id="rId13"/>
    <p:sldId id="322" r:id="rId14"/>
    <p:sldId id="280" r:id="rId15"/>
    <p:sldId id="268" r:id="rId16"/>
    <p:sldId id="281" r:id="rId17"/>
    <p:sldId id="277" r:id="rId18"/>
    <p:sldId id="282" r:id="rId19"/>
    <p:sldId id="283" r:id="rId20"/>
    <p:sldId id="28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1429" autoAdjust="0"/>
  </p:normalViewPr>
  <p:slideViewPr>
    <p:cSldViewPr>
      <p:cViewPr>
        <p:scale>
          <a:sx n="91" d="100"/>
          <a:sy n="91" d="100"/>
        </p:scale>
        <p:origin x="-1386"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emf"/><Relationship Id="rId1" Type="http://schemas.openxmlformats.org/officeDocument/2006/relationships/image" Target="../media/image1.png"/><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58.png"/></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 Id="rId5" Type="http://schemas.openxmlformats.org/officeDocument/2006/relationships/image" Target="../media/image64.wmf"/><Relationship Id="rId4" Type="http://schemas.openxmlformats.org/officeDocument/2006/relationships/image" Target="../media/image6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67.e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9.wmf"/><Relationship Id="rId2" Type="http://schemas.openxmlformats.org/officeDocument/2006/relationships/image" Target="../media/image68.wmf"/><Relationship Id="rId1" Type="http://schemas.openxmlformats.org/officeDocument/2006/relationships/image" Target="../media/image67.emf"/><Relationship Id="rId5" Type="http://schemas.openxmlformats.org/officeDocument/2006/relationships/image" Target="../media/image71.wmf"/><Relationship Id="rId4" Type="http://schemas.openxmlformats.org/officeDocument/2006/relationships/image" Target="../media/image70.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67.e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image" Target="../media/image11.wmf"/><Relationship Id="rId7" Type="http://schemas.openxmlformats.org/officeDocument/2006/relationships/image" Target="../media/image15.w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F5F061-43FA-48AE-9638-5AB6329B8715}" type="datetimeFigureOut">
              <a:rPr lang="en-US" smtClean="0"/>
              <a:t>4/2/2021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596B59-5783-4C38-837F-AC348B5D239D}" type="slidenum">
              <a:rPr lang="en-US" smtClean="0"/>
              <a:t>‹#›</a:t>
            </a:fld>
            <a:endParaRPr lang="en-US"/>
          </a:p>
        </p:txBody>
      </p:sp>
    </p:spTree>
    <p:extLst>
      <p:ext uri="{BB962C8B-B14F-4D97-AF65-F5344CB8AC3E}">
        <p14:creationId xmlns:p14="http://schemas.microsoft.com/office/powerpoint/2010/main" val="2422098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ơi giữ chỗ cho Hình ảnh của Bản chiế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ơi giữ chỗ cho Ghi chú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3316" name="Nơi giữ chỗ cho Số hiệu Bản chiế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fld id="{82F59A5D-59AC-447F-B87A-E9A2B66647EB}" type="slidenum">
              <a:rPr lang="en-US" altLang="en-US" sz="1200" smtClean="0"/>
              <a:pPr/>
              <a:t>3</a:t>
            </a:fld>
            <a:endParaRPr lang="en-US" altLang="en-US" sz="1200" smtClean="0"/>
          </a:p>
        </p:txBody>
      </p:sp>
    </p:spTree>
    <p:extLst>
      <p:ext uri="{BB962C8B-B14F-4D97-AF65-F5344CB8AC3E}">
        <p14:creationId xmlns:p14="http://schemas.microsoft.com/office/powerpoint/2010/main" val="3405241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B6194E03-42BC-4A75-B731-C8C59262FB0A}" type="slidenum">
              <a:rPr lang="en-US" altLang="en-US"/>
              <a:pPr eaLnBrk="1" hangingPunct="1"/>
              <a:t>9</a:t>
            </a:fld>
            <a:endParaRPr lang="en-US" altLang="en-US"/>
          </a:p>
        </p:txBody>
      </p:sp>
    </p:spTree>
    <p:extLst>
      <p:ext uri="{BB962C8B-B14F-4D97-AF65-F5344CB8AC3E}">
        <p14:creationId xmlns:p14="http://schemas.microsoft.com/office/powerpoint/2010/main" val="1613485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01D54CF-2968-46F1-8027-47382EEAA883}"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B97E8-EBAF-4BF8-AFB5-2347921021A9}" type="slidenum">
              <a:rPr lang="en-US" smtClean="0"/>
              <a:t>‹#›</a:t>
            </a:fld>
            <a:endParaRPr lang="en-US"/>
          </a:p>
        </p:txBody>
      </p:sp>
    </p:spTree>
    <p:extLst>
      <p:ext uri="{BB962C8B-B14F-4D97-AF65-F5344CB8AC3E}">
        <p14:creationId xmlns:p14="http://schemas.microsoft.com/office/powerpoint/2010/main" val="217671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1D54CF-2968-46F1-8027-47382EEAA883}"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B97E8-EBAF-4BF8-AFB5-2347921021A9}" type="slidenum">
              <a:rPr lang="en-US" smtClean="0"/>
              <a:t>‹#›</a:t>
            </a:fld>
            <a:endParaRPr lang="en-US"/>
          </a:p>
        </p:txBody>
      </p:sp>
    </p:spTree>
    <p:extLst>
      <p:ext uri="{BB962C8B-B14F-4D97-AF65-F5344CB8AC3E}">
        <p14:creationId xmlns:p14="http://schemas.microsoft.com/office/powerpoint/2010/main" val="1373072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1D54CF-2968-46F1-8027-47382EEAA883}"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B97E8-EBAF-4BF8-AFB5-2347921021A9}" type="slidenum">
              <a:rPr lang="en-US" smtClean="0"/>
              <a:t>‹#›</a:t>
            </a:fld>
            <a:endParaRPr lang="en-US"/>
          </a:p>
        </p:txBody>
      </p:sp>
    </p:spTree>
    <p:extLst>
      <p:ext uri="{BB962C8B-B14F-4D97-AF65-F5344CB8AC3E}">
        <p14:creationId xmlns:p14="http://schemas.microsoft.com/office/powerpoint/2010/main" val="2795309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20CD6AD-5E4B-4F3A-AC0D-86A54C1CFDCD}" type="slidenum">
              <a:rPr lang="en-US"/>
              <a:pPr>
                <a:defRPr/>
              </a:pPr>
              <a:t>‹#›</a:t>
            </a:fld>
            <a:endParaRPr lang="en-US"/>
          </a:p>
        </p:txBody>
      </p:sp>
    </p:spTree>
    <p:extLst>
      <p:ext uri="{BB962C8B-B14F-4D97-AF65-F5344CB8AC3E}">
        <p14:creationId xmlns:p14="http://schemas.microsoft.com/office/powerpoint/2010/main" val="1367532370"/>
      </p:ext>
    </p:extLst>
  </p:cSld>
  <p:clrMapOvr>
    <a:masterClrMapping/>
  </p:clrMapOvr>
  <p:transition>
    <p:comb/>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42913" y="103188"/>
            <a:ext cx="8243887" cy="5953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Nơi giữ chỗ cho Ngày tháng 3"/>
          <p:cNvSpPr>
            <a:spLocks noGrp="1"/>
          </p:cNvSpPr>
          <p:nvPr>
            <p:ph type="dt" sz="half" idx="10"/>
          </p:nvPr>
        </p:nvSpPr>
        <p:spPr/>
        <p:txBody>
          <a:bodyPr/>
          <a:lstStyle>
            <a:lvl1pPr>
              <a:defRPr/>
            </a:lvl1pPr>
          </a:lstStyle>
          <a:p>
            <a:pPr>
              <a:defRPr/>
            </a:pPr>
            <a:endParaRPr lang="en-US"/>
          </a:p>
        </p:txBody>
      </p:sp>
      <p:sp>
        <p:nvSpPr>
          <p:cNvPr id="4" name="Nơi giữ chỗ cho Chân trang 4"/>
          <p:cNvSpPr>
            <a:spLocks noGrp="1"/>
          </p:cNvSpPr>
          <p:nvPr>
            <p:ph type="ftr" sz="quarter" idx="11"/>
          </p:nvPr>
        </p:nvSpPr>
        <p:spPr/>
        <p:txBody>
          <a:bodyPr/>
          <a:lstStyle>
            <a:lvl1pPr>
              <a:defRPr/>
            </a:lvl1pPr>
          </a:lstStyle>
          <a:p>
            <a:pPr>
              <a:defRPr/>
            </a:pPr>
            <a:endParaRPr lang="en-US"/>
          </a:p>
        </p:txBody>
      </p:sp>
      <p:sp>
        <p:nvSpPr>
          <p:cNvPr id="5" name="Nơi giữ chỗ cho Số hiệu Bản chiếu 5"/>
          <p:cNvSpPr>
            <a:spLocks noGrp="1"/>
          </p:cNvSpPr>
          <p:nvPr>
            <p:ph type="sldNum" sz="quarter" idx="12"/>
          </p:nvPr>
        </p:nvSpPr>
        <p:spPr/>
        <p:txBody>
          <a:bodyPr/>
          <a:lstStyle>
            <a:lvl1pPr>
              <a:defRPr/>
            </a:lvl1pPr>
          </a:lstStyle>
          <a:p>
            <a:pPr>
              <a:defRPr/>
            </a:pPr>
            <a:fld id="{A95B5E9C-5E93-4D15-A19D-4A0E374C8D25}" type="slidenum">
              <a:rPr lang="en-US"/>
              <a:pPr>
                <a:defRPr/>
              </a:pPr>
              <a:t>‹#›</a:t>
            </a:fld>
            <a:endParaRPr lang="en-US"/>
          </a:p>
        </p:txBody>
      </p:sp>
    </p:spTree>
    <p:extLst>
      <p:ext uri="{BB962C8B-B14F-4D97-AF65-F5344CB8AC3E}">
        <p14:creationId xmlns:p14="http://schemas.microsoft.com/office/powerpoint/2010/main" val="2603618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1D54CF-2968-46F1-8027-47382EEAA883}"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B97E8-EBAF-4BF8-AFB5-2347921021A9}" type="slidenum">
              <a:rPr lang="en-US" smtClean="0"/>
              <a:t>‹#›</a:t>
            </a:fld>
            <a:endParaRPr lang="en-US"/>
          </a:p>
        </p:txBody>
      </p:sp>
    </p:spTree>
    <p:extLst>
      <p:ext uri="{BB962C8B-B14F-4D97-AF65-F5344CB8AC3E}">
        <p14:creationId xmlns:p14="http://schemas.microsoft.com/office/powerpoint/2010/main" val="1887679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1D54CF-2968-46F1-8027-47382EEAA883}"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B97E8-EBAF-4BF8-AFB5-2347921021A9}" type="slidenum">
              <a:rPr lang="en-US" smtClean="0"/>
              <a:t>‹#›</a:t>
            </a:fld>
            <a:endParaRPr lang="en-US"/>
          </a:p>
        </p:txBody>
      </p:sp>
    </p:spTree>
    <p:extLst>
      <p:ext uri="{BB962C8B-B14F-4D97-AF65-F5344CB8AC3E}">
        <p14:creationId xmlns:p14="http://schemas.microsoft.com/office/powerpoint/2010/main" val="3696820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1D54CF-2968-46F1-8027-47382EEAA883}"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FB97E8-EBAF-4BF8-AFB5-2347921021A9}" type="slidenum">
              <a:rPr lang="en-US" smtClean="0"/>
              <a:t>‹#›</a:t>
            </a:fld>
            <a:endParaRPr lang="en-US"/>
          </a:p>
        </p:txBody>
      </p:sp>
    </p:spTree>
    <p:extLst>
      <p:ext uri="{BB962C8B-B14F-4D97-AF65-F5344CB8AC3E}">
        <p14:creationId xmlns:p14="http://schemas.microsoft.com/office/powerpoint/2010/main" val="3524020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1D54CF-2968-46F1-8027-47382EEAA883}" type="datetimeFigureOut">
              <a:rPr lang="en-US" smtClean="0"/>
              <a:t>4/2/2021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FB97E8-EBAF-4BF8-AFB5-2347921021A9}" type="slidenum">
              <a:rPr lang="en-US" smtClean="0"/>
              <a:t>‹#›</a:t>
            </a:fld>
            <a:endParaRPr lang="en-US"/>
          </a:p>
        </p:txBody>
      </p:sp>
    </p:spTree>
    <p:extLst>
      <p:ext uri="{BB962C8B-B14F-4D97-AF65-F5344CB8AC3E}">
        <p14:creationId xmlns:p14="http://schemas.microsoft.com/office/powerpoint/2010/main" val="2950800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1D54CF-2968-46F1-8027-47382EEAA883}" type="datetimeFigureOut">
              <a:rPr lang="en-US" smtClean="0"/>
              <a:t>4/2/2021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FB97E8-EBAF-4BF8-AFB5-2347921021A9}" type="slidenum">
              <a:rPr lang="en-US" smtClean="0"/>
              <a:t>‹#›</a:t>
            </a:fld>
            <a:endParaRPr lang="en-US"/>
          </a:p>
        </p:txBody>
      </p:sp>
    </p:spTree>
    <p:extLst>
      <p:ext uri="{BB962C8B-B14F-4D97-AF65-F5344CB8AC3E}">
        <p14:creationId xmlns:p14="http://schemas.microsoft.com/office/powerpoint/2010/main" val="886091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1D54CF-2968-46F1-8027-47382EEAA883}" type="datetimeFigureOut">
              <a:rPr lang="en-US" smtClean="0"/>
              <a:t>4/2/2021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FB97E8-EBAF-4BF8-AFB5-2347921021A9}" type="slidenum">
              <a:rPr lang="en-US" smtClean="0"/>
              <a:t>‹#›</a:t>
            </a:fld>
            <a:endParaRPr lang="en-US"/>
          </a:p>
        </p:txBody>
      </p:sp>
    </p:spTree>
    <p:extLst>
      <p:ext uri="{BB962C8B-B14F-4D97-AF65-F5344CB8AC3E}">
        <p14:creationId xmlns:p14="http://schemas.microsoft.com/office/powerpoint/2010/main" val="1945515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1D54CF-2968-46F1-8027-47382EEAA883}"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FB97E8-EBAF-4BF8-AFB5-2347921021A9}" type="slidenum">
              <a:rPr lang="en-US" smtClean="0"/>
              <a:t>‹#›</a:t>
            </a:fld>
            <a:endParaRPr lang="en-US"/>
          </a:p>
        </p:txBody>
      </p:sp>
    </p:spTree>
    <p:extLst>
      <p:ext uri="{BB962C8B-B14F-4D97-AF65-F5344CB8AC3E}">
        <p14:creationId xmlns:p14="http://schemas.microsoft.com/office/powerpoint/2010/main" val="1819576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1D54CF-2968-46F1-8027-47382EEAA883}"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FB97E8-EBAF-4BF8-AFB5-2347921021A9}" type="slidenum">
              <a:rPr lang="en-US" smtClean="0"/>
              <a:t>‹#›</a:t>
            </a:fld>
            <a:endParaRPr lang="en-US"/>
          </a:p>
        </p:txBody>
      </p:sp>
    </p:spTree>
    <p:extLst>
      <p:ext uri="{BB962C8B-B14F-4D97-AF65-F5344CB8AC3E}">
        <p14:creationId xmlns:p14="http://schemas.microsoft.com/office/powerpoint/2010/main" val="3160576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1D54CF-2968-46F1-8027-47382EEAA883}" type="datetimeFigureOut">
              <a:rPr lang="en-US" smtClean="0"/>
              <a:t>4/2/2021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FB97E8-EBAF-4BF8-AFB5-2347921021A9}" type="slidenum">
              <a:rPr lang="en-US" smtClean="0"/>
              <a:t>‹#›</a:t>
            </a:fld>
            <a:endParaRPr lang="en-US"/>
          </a:p>
        </p:txBody>
      </p:sp>
    </p:spTree>
    <p:extLst>
      <p:ext uri="{BB962C8B-B14F-4D97-AF65-F5344CB8AC3E}">
        <p14:creationId xmlns:p14="http://schemas.microsoft.com/office/powerpoint/2010/main" val="2876033911"/>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5" r:id="rId12"/>
    <p:sldLayoutId id="214748383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oleObject" Target="../embeddings/oleObject6.bin"/><Relationship Id="rId3" Type="http://schemas.openxmlformats.org/officeDocument/2006/relationships/slideLayout" Target="../slideLayouts/slideLayout2.xml"/><Relationship Id="rId7" Type="http://schemas.openxmlformats.org/officeDocument/2006/relationships/image" Target="../media/image3.wmf"/><Relationship Id="rId12" Type="http://schemas.openxmlformats.org/officeDocument/2006/relationships/image" Target="../media/image5.wmf"/><Relationship Id="rId17" Type="http://schemas.openxmlformats.org/officeDocument/2006/relationships/image" Target="../media/image8.png"/><Relationship Id="rId2" Type="http://schemas.openxmlformats.org/officeDocument/2006/relationships/control" Target="../activeX/activeX1.xml"/><Relationship Id="rId16" Type="http://schemas.openxmlformats.org/officeDocument/2006/relationships/image" Target="../media/image7.wmf"/><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5.bin"/><Relationship Id="rId5" Type="http://schemas.openxmlformats.org/officeDocument/2006/relationships/image" Target="../media/image2.emf"/><Relationship Id="rId15" Type="http://schemas.openxmlformats.org/officeDocument/2006/relationships/oleObject" Target="../embeddings/oleObject7.bin"/><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 Id="rId14" Type="http://schemas.openxmlformats.org/officeDocument/2006/relationships/image" Target="../media/image6.wmf"/></Relationships>
</file>

<file path=ppt/slides/_rels/slide10.xml.rels><?xml version="1.0" encoding="UTF-8" standalone="yes"?>
<Relationships xmlns="http://schemas.openxmlformats.org/package/2006/relationships"><Relationship Id="rId8" Type="http://schemas.openxmlformats.org/officeDocument/2006/relationships/image" Target="../media/image41.png"/><Relationship Id="rId13" Type="http://schemas.openxmlformats.org/officeDocument/2006/relationships/image" Target="../media/image46.png"/><Relationship Id="rId18" Type="http://schemas.openxmlformats.org/officeDocument/2006/relationships/image" Target="../media/image51.png"/><Relationship Id="rId3" Type="http://schemas.openxmlformats.org/officeDocument/2006/relationships/image" Target="../media/image36.png"/><Relationship Id="rId21" Type="http://schemas.openxmlformats.org/officeDocument/2006/relationships/image" Target="../media/image54.png"/><Relationship Id="rId7" Type="http://schemas.openxmlformats.org/officeDocument/2006/relationships/image" Target="../media/image40.png"/><Relationship Id="rId12" Type="http://schemas.openxmlformats.org/officeDocument/2006/relationships/image" Target="../media/image45.png"/><Relationship Id="rId17" Type="http://schemas.openxmlformats.org/officeDocument/2006/relationships/image" Target="../media/image50.png"/><Relationship Id="rId2" Type="http://schemas.openxmlformats.org/officeDocument/2006/relationships/image" Target="../media/image35.png"/><Relationship Id="rId16" Type="http://schemas.openxmlformats.org/officeDocument/2006/relationships/image" Target="../media/image49.png"/><Relationship Id="rId20" Type="http://schemas.openxmlformats.org/officeDocument/2006/relationships/image" Target="../media/image53.png"/><Relationship Id="rId1" Type="http://schemas.openxmlformats.org/officeDocument/2006/relationships/slideLayout" Target="../slideLayouts/slideLayout7.xml"/><Relationship Id="rId6" Type="http://schemas.openxmlformats.org/officeDocument/2006/relationships/image" Target="../media/image39.png"/><Relationship Id="rId11" Type="http://schemas.openxmlformats.org/officeDocument/2006/relationships/image" Target="../media/image44.png"/><Relationship Id="rId24" Type="http://schemas.openxmlformats.org/officeDocument/2006/relationships/image" Target="../media/image56.png"/><Relationship Id="rId5" Type="http://schemas.openxmlformats.org/officeDocument/2006/relationships/image" Target="../media/image38.png"/><Relationship Id="rId15" Type="http://schemas.openxmlformats.org/officeDocument/2006/relationships/image" Target="../media/image48.png"/><Relationship Id="rId23" Type="http://schemas.openxmlformats.org/officeDocument/2006/relationships/slide" Target="slide20.xml"/><Relationship Id="rId10" Type="http://schemas.openxmlformats.org/officeDocument/2006/relationships/image" Target="../media/image43.png"/><Relationship Id="rId19" Type="http://schemas.openxmlformats.org/officeDocument/2006/relationships/image" Target="../media/image52.png"/><Relationship Id="rId4" Type="http://schemas.openxmlformats.org/officeDocument/2006/relationships/image" Target="../media/image37.png"/><Relationship Id="rId9" Type="http://schemas.openxmlformats.org/officeDocument/2006/relationships/image" Target="../media/image42.png"/><Relationship Id="rId14" Type="http://schemas.openxmlformats.org/officeDocument/2006/relationships/image" Target="../media/image47.png"/><Relationship Id="rId22" Type="http://schemas.openxmlformats.org/officeDocument/2006/relationships/image" Target="../media/image55.png"/></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57.wmf"/></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ontrol" Target="../activeX/activeX2.xml"/><Relationship Id="rId1" Type="http://schemas.openxmlformats.org/officeDocument/2006/relationships/vmlDrawing" Target="../drawings/vmlDrawing10.vml"/><Relationship Id="rId4" Type="http://schemas.openxmlformats.org/officeDocument/2006/relationships/image" Target="../media/image59.png"/></Relationships>
</file>

<file path=ppt/slides/_rels/slide13.xml.rels><?xml version="1.0" encoding="UTF-8" standalone="yes"?>
<Relationships xmlns="http://schemas.openxmlformats.org/package/2006/relationships"><Relationship Id="rId8" Type="http://schemas.openxmlformats.org/officeDocument/2006/relationships/image" Target="../media/image62.wmf"/><Relationship Id="rId3" Type="http://schemas.openxmlformats.org/officeDocument/2006/relationships/oleObject" Target="../embeddings/oleObject33.bin"/><Relationship Id="rId7" Type="http://schemas.openxmlformats.org/officeDocument/2006/relationships/oleObject" Target="../embeddings/oleObject35.bin"/><Relationship Id="rId12" Type="http://schemas.openxmlformats.org/officeDocument/2006/relationships/image" Target="../media/image64.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61.wmf"/><Relationship Id="rId11" Type="http://schemas.openxmlformats.org/officeDocument/2006/relationships/oleObject" Target="../embeddings/oleObject37.bin"/><Relationship Id="rId5" Type="http://schemas.openxmlformats.org/officeDocument/2006/relationships/oleObject" Target="../embeddings/oleObject34.bin"/><Relationship Id="rId10" Type="http://schemas.openxmlformats.org/officeDocument/2006/relationships/image" Target="../media/image63.wmf"/><Relationship Id="rId4" Type="http://schemas.openxmlformats.org/officeDocument/2006/relationships/image" Target="../media/image60.wmf"/><Relationship Id="rId9" Type="http://schemas.openxmlformats.org/officeDocument/2006/relationships/oleObject" Target="../embeddings/oleObject36.bin"/></Relationships>
</file>

<file path=ppt/slides/_rels/slide14.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18.xml"/><Relationship Id="rId7" Type="http://schemas.openxmlformats.org/officeDocument/2006/relationships/image" Target="../media/image65.png"/><Relationship Id="rId2" Type="http://schemas.openxmlformats.org/officeDocument/2006/relationships/slideLayout" Target="../slideLayouts/slideLayout12.xml"/><Relationship Id="rId1" Type="http://schemas.openxmlformats.org/officeDocument/2006/relationships/audio" Target="file:///E:\Tiet%2050%20-%20Hoa%208%20PP\ALIBABA.MP3" TargetMode="External"/><Relationship Id="rId6" Type="http://schemas.openxmlformats.org/officeDocument/2006/relationships/slide" Target="slide16.xml"/><Relationship Id="rId11" Type="http://schemas.openxmlformats.org/officeDocument/2006/relationships/slide" Target="slide20.xml"/><Relationship Id="rId5" Type="http://schemas.openxmlformats.org/officeDocument/2006/relationships/slide" Target="slide17.xml"/><Relationship Id="rId10" Type="http://schemas.openxmlformats.org/officeDocument/2006/relationships/slide" Target="slide19.xml"/><Relationship Id="rId4" Type="http://schemas.openxmlformats.org/officeDocument/2006/relationships/slide" Target="slide15.xml"/><Relationship Id="rId9" Type="http://schemas.openxmlformats.org/officeDocument/2006/relationships/image" Target="../media/image66.gif"/></Relationships>
</file>

<file path=ppt/slides/_rels/slide15.xml.rels><?xml version="1.0" encoding="UTF-8" standalone="yes"?>
<Relationships xmlns="http://schemas.openxmlformats.org/package/2006/relationships"><Relationship Id="rId8" Type="http://schemas.openxmlformats.org/officeDocument/2006/relationships/slide" Target="slide14.xml"/><Relationship Id="rId7" Type="http://schemas.openxmlformats.org/officeDocument/2006/relationships/image" Target="../media/image67.e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38.bin"/><Relationship Id="rId5" Type="http://schemas.openxmlformats.org/officeDocument/2006/relationships/image" Target="../media/image480.png"/><Relationship Id="rId9" Type="http://schemas.openxmlformats.org/officeDocument/2006/relationships/slide" Target="slide19.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41.bin"/><Relationship Id="rId13" Type="http://schemas.openxmlformats.org/officeDocument/2006/relationships/image" Target="../media/image71.wmf"/><Relationship Id="rId3" Type="http://schemas.openxmlformats.org/officeDocument/2006/relationships/image" Target="../media/image630.png"/><Relationship Id="rId7" Type="http://schemas.openxmlformats.org/officeDocument/2006/relationships/image" Target="../media/image68.wmf"/><Relationship Id="rId12"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40.bin"/><Relationship Id="rId11" Type="http://schemas.openxmlformats.org/officeDocument/2006/relationships/image" Target="../media/image70.wmf"/><Relationship Id="rId5" Type="http://schemas.openxmlformats.org/officeDocument/2006/relationships/image" Target="../media/image67.emf"/><Relationship Id="rId15" Type="http://schemas.openxmlformats.org/officeDocument/2006/relationships/slide" Target="slide19.xml"/><Relationship Id="rId10" Type="http://schemas.openxmlformats.org/officeDocument/2006/relationships/oleObject" Target="../embeddings/oleObject42.bin"/><Relationship Id="rId4" Type="http://schemas.openxmlformats.org/officeDocument/2006/relationships/oleObject" Target="../embeddings/oleObject39.bin"/><Relationship Id="rId9" Type="http://schemas.openxmlformats.org/officeDocument/2006/relationships/image" Target="../media/image69.wmf"/><Relationship Id="rId14" Type="http://schemas.openxmlformats.org/officeDocument/2006/relationships/slide" Target="slide14.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oleObject" Target="../embeddings/oleObject44.bin"/><Relationship Id="rId7"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46.bin"/><Relationship Id="rId5" Type="http://schemas.openxmlformats.org/officeDocument/2006/relationships/oleObject" Target="../embeddings/oleObject45.bin"/><Relationship Id="rId10" Type="http://schemas.openxmlformats.org/officeDocument/2006/relationships/slide" Target="slide19.xml"/><Relationship Id="rId4" Type="http://schemas.openxmlformats.org/officeDocument/2006/relationships/image" Target="../media/image67.emf"/><Relationship Id="rId9" Type="http://schemas.openxmlformats.org/officeDocument/2006/relationships/slide" Target="slide14.xml"/></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slide" Target="slide14.xml"/><Relationship Id="rId4" Type="http://schemas.openxmlformats.org/officeDocument/2006/relationships/image" Target="../media/image72.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oleObject" Target="../embeddings/oleObject13.bin"/><Relationship Id="rId18" Type="http://schemas.openxmlformats.org/officeDocument/2006/relationships/oleObject" Target="../embeddings/oleObject16.bin"/><Relationship Id="rId3" Type="http://schemas.openxmlformats.org/officeDocument/2006/relationships/notesSlide" Target="../notesSlides/notesSlide1.xml"/><Relationship Id="rId21" Type="http://schemas.openxmlformats.org/officeDocument/2006/relationships/image" Target="../media/image16.wmf"/><Relationship Id="rId7" Type="http://schemas.openxmlformats.org/officeDocument/2006/relationships/image" Target="../media/image10.wmf"/><Relationship Id="rId12" Type="http://schemas.openxmlformats.org/officeDocument/2006/relationships/image" Target="../media/image12.wmf"/><Relationship Id="rId17" Type="http://schemas.openxmlformats.org/officeDocument/2006/relationships/image" Target="../media/image14.wmf"/><Relationship Id="rId2" Type="http://schemas.openxmlformats.org/officeDocument/2006/relationships/slideLayout" Target="../slideLayouts/slideLayout13.xml"/><Relationship Id="rId16" Type="http://schemas.openxmlformats.org/officeDocument/2006/relationships/oleObject" Target="../embeddings/oleObject15.bin"/><Relationship Id="rId20" Type="http://schemas.openxmlformats.org/officeDocument/2006/relationships/oleObject" Target="../embeddings/oleObject17.bin"/><Relationship Id="rId1" Type="http://schemas.openxmlformats.org/officeDocument/2006/relationships/vmlDrawing" Target="../drawings/vmlDrawing2.vml"/><Relationship Id="rId6" Type="http://schemas.openxmlformats.org/officeDocument/2006/relationships/oleObject" Target="../embeddings/oleObject9.bin"/><Relationship Id="rId11" Type="http://schemas.openxmlformats.org/officeDocument/2006/relationships/oleObject" Target="../embeddings/oleObject12.bin"/><Relationship Id="rId5" Type="http://schemas.openxmlformats.org/officeDocument/2006/relationships/image" Target="../media/image9.wmf"/><Relationship Id="rId15" Type="http://schemas.openxmlformats.org/officeDocument/2006/relationships/image" Target="../media/image13.wmf"/><Relationship Id="rId10" Type="http://schemas.openxmlformats.org/officeDocument/2006/relationships/oleObject" Target="../embeddings/oleObject11.bin"/><Relationship Id="rId19" Type="http://schemas.openxmlformats.org/officeDocument/2006/relationships/image" Target="../media/image15.wmf"/><Relationship Id="rId4" Type="http://schemas.openxmlformats.org/officeDocument/2006/relationships/oleObject" Target="../embeddings/oleObject8.bin"/><Relationship Id="rId9" Type="http://schemas.openxmlformats.org/officeDocument/2006/relationships/image" Target="../media/image11.wmf"/><Relationship Id="rId14" Type="http://schemas.openxmlformats.org/officeDocument/2006/relationships/oleObject" Target="../embeddings/oleObject14.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8.wmf"/><Relationship Id="rId5" Type="http://schemas.openxmlformats.org/officeDocument/2006/relationships/oleObject" Target="../embeddings/oleObject19.bin"/><Relationship Id="rId4" Type="http://schemas.openxmlformats.org/officeDocument/2006/relationships/image" Target="../media/image17.wmf"/></Relationships>
</file>

<file path=ppt/slides/_rels/slide5.x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slide" Target="slide7.xml"/><Relationship Id="rId3" Type="http://schemas.openxmlformats.org/officeDocument/2006/relationships/image" Target="../media/image23.png"/><Relationship Id="rId7" Type="http://schemas.openxmlformats.org/officeDocument/2006/relationships/oleObject" Target="../embeddings/oleObject21.bin"/><Relationship Id="rId12"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9.wmf"/><Relationship Id="rId11" Type="http://schemas.openxmlformats.org/officeDocument/2006/relationships/oleObject" Target="../embeddings/oleObject23.bin"/><Relationship Id="rId5" Type="http://schemas.openxmlformats.org/officeDocument/2006/relationships/oleObject" Target="../embeddings/oleObject20.bin"/><Relationship Id="rId10" Type="http://schemas.openxmlformats.org/officeDocument/2006/relationships/image" Target="../media/image21.wmf"/><Relationship Id="rId4" Type="http://schemas.openxmlformats.org/officeDocument/2006/relationships/image" Target="../media/image24.png"/><Relationship Id="rId9" Type="http://schemas.openxmlformats.org/officeDocument/2006/relationships/oleObject" Target="../embeddings/oleObject22.bin"/></Relationships>
</file>

<file path=ppt/slides/_rels/slide6.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slide" Target="slide7.xm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25.wmf"/><Relationship Id="rId5" Type="http://schemas.openxmlformats.org/officeDocument/2006/relationships/oleObject" Target="../embeddings/oleObject24.bin"/><Relationship Id="rId4" Type="http://schemas.openxmlformats.org/officeDocument/2006/relationships/image" Target="../media/image24.pn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27.wmf"/><Relationship Id="rId5" Type="http://schemas.openxmlformats.org/officeDocument/2006/relationships/oleObject" Target="../embeddings/oleObject26.bin"/><Relationship Id="rId4" Type="http://schemas.openxmlformats.org/officeDocument/2006/relationships/image" Target="../media/image26.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29.wmf"/><Relationship Id="rId5" Type="http://schemas.openxmlformats.org/officeDocument/2006/relationships/oleObject" Target="../embeddings/oleObject28.bin"/><Relationship Id="rId4" Type="http://schemas.openxmlformats.org/officeDocument/2006/relationships/image" Target="../media/image28.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2.xml"/><Relationship Id="rId7" Type="http://schemas.openxmlformats.org/officeDocument/2006/relationships/image" Target="../media/image30.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9.bin"/><Relationship Id="rId11" Type="http://schemas.openxmlformats.org/officeDocument/2006/relationships/image" Target="../media/image32.wmf"/><Relationship Id="rId5" Type="http://schemas.openxmlformats.org/officeDocument/2006/relationships/image" Target="../media/image34.png"/><Relationship Id="rId10" Type="http://schemas.openxmlformats.org/officeDocument/2006/relationships/oleObject" Target="../embeddings/oleObject31.bin"/><Relationship Id="rId4" Type="http://schemas.openxmlformats.org/officeDocument/2006/relationships/image" Target="../media/image33.png"/><Relationship Id="rId9" Type="http://schemas.openxmlformats.org/officeDocument/2006/relationships/image" Target="../media/image3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1" name="Group 77"/>
          <p:cNvGrpSpPr>
            <a:grpSpLocks/>
          </p:cNvGrpSpPr>
          <p:nvPr/>
        </p:nvGrpSpPr>
        <p:grpSpPr bwMode="auto">
          <a:xfrm>
            <a:off x="685800" y="1887538"/>
            <a:ext cx="3276600" cy="3067050"/>
            <a:chOff x="3334" y="2736"/>
            <a:chExt cx="2534" cy="1544"/>
          </a:xfrm>
        </p:grpSpPr>
        <p:grpSp>
          <p:nvGrpSpPr>
            <p:cNvPr id="2070" name="Group 74"/>
            <p:cNvGrpSpPr>
              <a:grpSpLocks/>
            </p:cNvGrpSpPr>
            <p:nvPr/>
          </p:nvGrpSpPr>
          <p:grpSpPr bwMode="auto">
            <a:xfrm>
              <a:off x="3334" y="2736"/>
              <a:ext cx="2534" cy="1544"/>
              <a:chOff x="3334" y="2736"/>
              <a:chExt cx="2534" cy="1544"/>
            </a:xfrm>
          </p:grpSpPr>
          <p:sp>
            <p:nvSpPr>
              <p:cNvPr id="2073" name="AutoShape 61"/>
              <p:cNvSpPr>
                <a:spLocks noChangeArrowheads="1"/>
              </p:cNvSpPr>
              <p:nvPr/>
            </p:nvSpPr>
            <p:spPr bwMode="auto">
              <a:xfrm>
                <a:off x="3624" y="2928"/>
                <a:ext cx="936" cy="1200"/>
              </a:xfrm>
              <a:prstGeom prst="rtTriangle">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2074" name="AutoShape 62"/>
              <p:cNvSpPr>
                <a:spLocks noChangeArrowheads="1"/>
              </p:cNvSpPr>
              <p:nvPr/>
            </p:nvSpPr>
            <p:spPr bwMode="auto">
              <a:xfrm>
                <a:off x="5028" y="3294"/>
                <a:ext cx="540" cy="804"/>
              </a:xfrm>
              <a:prstGeom prst="rtTriangle">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2075" name="Text Box 66"/>
              <p:cNvSpPr txBox="1">
                <a:spLocks noChangeArrowheads="1"/>
              </p:cNvSpPr>
              <p:nvPr/>
            </p:nvSpPr>
            <p:spPr bwMode="auto">
              <a:xfrm>
                <a:off x="3334" y="4048"/>
                <a:ext cx="27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1800"/>
                  <a:t>A</a:t>
                </a:r>
              </a:p>
            </p:txBody>
          </p:sp>
          <p:sp>
            <p:nvSpPr>
              <p:cNvPr id="2076" name="Text Box 67"/>
              <p:cNvSpPr txBox="1">
                <a:spLocks noChangeArrowheads="1"/>
              </p:cNvSpPr>
              <p:nvPr/>
            </p:nvSpPr>
            <p:spPr bwMode="auto">
              <a:xfrm>
                <a:off x="4524" y="4049"/>
                <a:ext cx="27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1800"/>
                  <a:t>B</a:t>
                </a:r>
              </a:p>
            </p:txBody>
          </p:sp>
          <p:sp>
            <p:nvSpPr>
              <p:cNvPr id="2077" name="Text Box 68"/>
              <p:cNvSpPr txBox="1">
                <a:spLocks noChangeArrowheads="1"/>
              </p:cNvSpPr>
              <p:nvPr/>
            </p:nvSpPr>
            <p:spPr bwMode="auto">
              <a:xfrm>
                <a:off x="3516" y="2736"/>
                <a:ext cx="28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1800" dirty="0"/>
                  <a:t>C</a:t>
                </a:r>
              </a:p>
            </p:txBody>
          </p:sp>
          <p:sp>
            <p:nvSpPr>
              <p:cNvPr id="2078" name="Text Box 69"/>
              <p:cNvSpPr txBox="1">
                <a:spLocks noChangeArrowheads="1"/>
              </p:cNvSpPr>
              <p:nvPr/>
            </p:nvSpPr>
            <p:spPr bwMode="auto">
              <a:xfrm>
                <a:off x="4748" y="4046"/>
                <a:ext cx="31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1800"/>
                  <a:t>A’</a:t>
                </a:r>
              </a:p>
            </p:txBody>
          </p:sp>
          <p:sp>
            <p:nvSpPr>
              <p:cNvPr id="2079" name="Text Box 70"/>
              <p:cNvSpPr txBox="1">
                <a:spLocks noChangeArrowheads="1"/>
              </p:cNvSpPr>
              <p:nvPr/>
            </p:nvSpPr>
            <p:spPr bwMode="auto">
              <a:xfrm>
                <a:off x="5549" y="4046"/>
                <a:ext cx="319"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1800"/>
                  <a:t>B’</a:t>
                </a:r>
              </a:p>
            </p:txBody>
          </p:sp>
          <p:sp>
            <p:nvSpPr>
              <p:cNvPr id="2080" name="Text Box 71"/>
              <p:cNvSpPr txBox="1">
                <a:spLocks noChangeArrowheads="1"/>
              </p:cNvSpPr>
              <p:nvPr/>
            </p:nvSpPr>
            <p:spPr bwMode="auto">
              <a:xfrm>
                <a:off x="4944" y="3087"/>
                <a:ext cx="329"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1800"/>
                  <a:t>C’</a:t>
                </a:r>
              </a:p>
            </p:txBody>
          </p:sp>
        </p:grpSp>
        <p:sp>
          <p:nvSpPr>
            <p:cNvPr id="2071" name="Rectangle 75"/>
            <p:cNvSpPr>
              <a:spLocks noChangeArrowheads="1"/>
            </p:cNvSpPr>
            <p:nvPr/>
          </p:nvSpPr>
          <p:spPr bwMode="auto">
            <a:xfrm>
              <a:off x="3624" y="4032"/>
              <a:ext cx="96" cy="96"/>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sp>
          <p:nvSpPr>
            <p:cNvPr id="2072" name="Rectangle 76"/>
            <p:cNvSpPr>
              <a:spLocks noChangeArrowheads="1"/>
            </p:cNvSpPr>
            <p:nvPr/>
          </p:nvSpPr>
          <p:spPr bwMode="auto">
            <a:xfrm>
              <a:off x="5028" y="4002"/>
              <a:ext cx="96" cy="96"/>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p>
          </p:txBody>
        </p:sp>
      </p:grpSp>
      <p:graphicFrame>
        <p:nvGraphicFramePr>
          <p:cNvPr id="1026" name="Object 80"/>
          <p:cNvGraphicFramePr>
            <a:graphicFrameLocks noChangeAspect="1"/>
          </p:cNvGraphicFramePr>
          <p:nvPr/>
        </p:nvGraphicFramePr>
        <p:xfrm>
          <a:off x="2774950" y="6138863"/>
          <a:ext cx="203200" cy="315912"/>
        </p:xfrm>
        <a:graphic>
          <a:graphicData uri="http://schemas.openxmlformats.org/presentationml/2006/ole">
            <mc:AlternateContent xmlns:mc="http://schemas.openxmlformats.org/markup-compatibility/2006">
              <mc:Choice xmlns:v="urn:schemas-microsoft-com:vml" Requires="v">
                <p:oleObj spid="_x0000_s36004" name="Equation" r:id="rId4" imgW="0" imgH="66791" progId="Equation.DSMT4">
                  <p:embed/>
                </p:oleObj>
              </mc:Choice>
              <mc:Fallback>
                <p:oleObj name="Equation" r:id="rId4" imgW="0" imgH="6679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4950" y="6138863"/>
                        <a:ext cx="203200" cy="315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3" name="Rectangle 125"/>
          <p:cNvSpPr>
            <a:spLocks noChangeArrowheads="1"/>
          </p:cNvSpPr>
          <p:nvPr/>
        </p:nvSpPr>
        <p:spPr bwMode="auto">
          <a:xfrm>
            <a:off x="125413" y="1463675"/>
            <a:ext cx="19559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spcBef>
                <a:spcPct val="20000"/>
              </a:spcBef>
            </a:pPr>
            <a:r>
              <a:rPr lang="en-US" altLang="en-US" sz="2400" b="1" dirty="0" smtClean="0">
                <a:latin typeface="Times New Roman" pitchFamily="18" charset="0"/>
                <a:cs typeface="Times New Roman" pitchFamily="18" charset="0"/>
              </a:rPr>
              <a:t> </a:t>
            </a:r>
            <a:r>
              <a:rPr lang="en-US" altLang="en-US" sz="2400" b="1" dirty="0">
                <a:latin typeface="Times New Roman" pitchFamily="18" charset="0"/>
                <a:cs typeface="Times New Roman" pitchFamily="18" charset="0"/>
              </a:rPr>
              <a:t>Cho </a:t>
            </a:r>
            <a:r>
              <a:rPr lang="en-US" altLang="en-US" sz="2400" b="1" dirty="0" err="1">
                <a:latin typeface="Times New Roman" pitchFamily="18" charset="0"/>
                <a:cs typeface="Times New Roman" pitchFamily="18" charset="0"/>
              </a:rPr>
              <a:t>hình</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vẽ</a:t>
            </a:r>
            <a:r>
              <a:rPr lang="en-US" altLang="en-US" sz="2400" b="1" dirty="0">
                <a:latin typeface="Times New Roman" pitchFamily="18" charset="0"/>
                <a:cs typeface="Times New Roman" pitchFamily="18" charset="0"/>
              </a:rPr>
              <a:t>:</a:t>
            </a:r>
          </a:p>
        </p:txBody>
      </p:sp>
      <p:graphicFrame>
        <p:nvGraphicFramePr>
          <p:cNvPr id="2054" name="Object 9"/>
          <p:cNvGraphicFramePr>
            <a:graphicFrameLocks noChangeAspect="1"/>
          </p:cNvGraphicFramePr>
          <p:nvPr/>
        </p:nvGraphicFramePr>
        <p:xfrm>
          <a:off x="4514850" y="3659188"/>
          <a:ext cx="114300" cy="215900"/>
        </p:xfrm>
        <a:graphic>
          <a:graphicData uri="http://schemas.openxmlformats.org/presentationml/2006/ole">
            <mc:AlternateContent xmlns:mc="http://schemas.openxmlformats.org/markup-compatibility/2006">
              <mc:Choice xmlns:v="urn:schemas-microsoft-com:vml" Requires="v">
                <p:oleObj spid="_x0000_s36005" name="Equation" r:id="rId6" imgW="114151" imgH="215619" progId="Equation.3">
                  <p:embed/>
                </p:oleObj>
              </mc:Choice>
              <mc:Fallback>
                <p:oleObj name="Equation" r:id="rId6" imgW="114151" imgH="215619"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14850" y="3659188"/>
                        <a:ext cx="1143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 name="TextBox 27"/>
          <p:cNvSpPr txBox="1">
            <a:spLocks noChangeArrowheads="1"/>
          </p:cNvSpPr>
          <p:nvPr/>
        </p:nvSpPr>
        <p:spPr bwMode="auto">
          <a:xfrm>
            <a:off x="498475" y="5235575"/>
            <a:ext cx="86455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2400" b="1">
                <a:latin typeface="Times New Roman" pitchFamily="18" charset="0"/>
              </a:rPr>
              <a:t>  +)                  (hoặc             ) . Khi đó                                     (g.g)</a:t>
            </a:r>
          </a:p>
          <a:p>
            <a:pPr eaLnBrk="1" hangingPunct="1"/>
            <a:endParaRPr lang="en-US" altLang="en-US" sz="2400" b="1">
              <a:latin typeface="Times New Roman" pitchFamily="18" charset="0"/>
            </a:endParaRPr>
          </a:p>
          <a:p>
            <a:pPr eaLnBrk="1" hangingPunct="1"/>
            <a:r>
              <a:rPr lang="en-US" altLang="en-US" sz="2400" b="1">
                <a:latin typeface="Times New Roman" pitchFamily="18" charset="0"/>
              </a:rPr>
              <a:t>  +)                              Khi đó                                         (c.g.c) </a:t>
            </a:r>
          </a:p>
        </p:txBody>
      </p:sp>
      <p:graphicFrame>
        <p:nvGraphicFramePr>
          <p:cNvPr id="30" name="Object 29"/>
          <p:cNvGraphicFramePr>
            <a:graphicFrameLocks noChangeAspect="1"/>
          </p:cNvGraphicFramePr>
          <p:nvPr/>
        </p:nvGraphicFramePr>
        <p:xfrm>
          <a:off x="1257300" y="5202238"/>
          <a:ext cx="1028700" cy="382587"/>
        </p:xfrm>
        <a:graphic>
          <a:graphicData uri="http://schemas.openxmlformats.org/presentationml/2006/ole">
            <mc:AlternateContent xmlns:mc="http://schemas.openxmlformats.org/markup-compatibility/2006">
              <mc:Choice xmlns:v="urn:schemas-microsoft-com:vml" Requires="v">
                <p:oleObj spid="_x0000_s36006" name="Equation" r:id="rId8" imgW="964781" imgH="406224" progId="Equation.DSMT4">
                  <p:embed/>
                </p:oleObj>
              </mc:Choice>
              <mc:Fallback>
                <p:oleObj name="Equation" r:id="rId8" imgW="964781" imgH="406224"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57300" y="5202238"/>
                        <a:ext cx="1028700"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 name="Rectangle 87"/>
          <p:cNvSpPr>
            <a:spLocks noChangeArrowheads="1"/>
          </p:cNvSpPr>
          <p:nvPr/>
        </p:nvSpPr>
        <p:spPr bwMode="auto">
          <a:xfrm>
            <a:off x="5387975" y="5232400"/>
            <a:ext cx="1381125" cy="4619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defRPr/>
            </a:pPr>
            <a:r>
              <a:rPr lang="en-US" altLang="en-US" sz="2400" b="1" dirty="0">
                <a:latin typeface="+mj-lt"/>
                <a:sym typeface="Symbol" panose="05050102010706020507" pitchFamily="18" charset="2"/>
              </a:rPr>
              <a:t>A’B’C’                     </a:t>
            </a:r>
          </a:p>
        </p:txBody>
      </p:sp>
      <p:sp>
        <p:nvSpPr>
          <p:cNvPr id="32" name="Rectangle 31"/>
          <p:cNvSpPr>
            <a:spLocks noChangeArrowheads="1"/>
          </p:cNvSpPr>
          <p:nvPr/>
        </p:nvSpPr>
        <p:spPr bwMode="auto">
          <a:xfrm>
            <a:off x="7062788" y="5218113"/>
            <a:ext cx="1127125" cy="461962"/>
          </a:xfrm>
          <a:prstGeom prst="rect">
            <a:avLst/>
          </a:prstGeom>
          <a:noFill/>
          <a:ln>
            <a:noFill/>
          </a:ln>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defRPr/>
            </a:pPr>
            <a:r>
              <a:rPr lang="en-US" altLang="en-US" sz="2400" b="1" dirty="0">
                <a:solidFill>
                  <a:srgbClr val="000000"/>
                </a:solidFill>
                <a:latin typeface="+mj-lt"/>
                <a:sym typeface="Symbol" panose="05050102010706020507" pitchFamily="18" charset="2"/>
              </a:rPr>
              <a:t>ABC </a:t>
            </a:r>
          </a:p>
        </p:txBody>
      </p:sp>
      <p:sp>
        <p:nvSpPr>
          <p:cNvPr id="33" name="Text Box 90"/>
          <p:cNvSpPr txBox="1">
            <a:spLocks noChangeArrowheads="1"/>
          </p:cNvSpPr>
          <p:nvPr/>
        </p:nvSpPr>
        <p:spPr bwMode="auto">
          <a:xfrm rot="-5400000">
            <a:off x="6672262" y="5251451"/>
            <a:ext cx="3667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b="1"/>
              <a:t>S</a:t>
            </a:r>
          </a:p>
        </p:txBody>
      </p:sp>
      <p:graphicFrame>
        <p:nvGraphicFramePr>
          <p:cNvPr id="2060" name="Object 20"/>
          <p:cNvGraphicFramePr>
            <a:graphicFrameLocks noChangeAspect="1"/>
          </p:cNvGraphicFramePr>
          <p:nvPr/>
        </p:nvGraphicFramePr>
        <p:xfrm>
          <a:off x="4514850" y="3659188"/>
          <a:ext cx="114300" cy="215900"/>
        </p:xfrm>
        <a:graphic>
          <a:graphicData uri="http://schemas.openxmlformats.org/presentationml/2006/ole">
            <mc:AlternateContent xmlns:mc="http://schemas.openxmlformats.org/markup-compatibility/2006">
              <mc:Choice xmlns:v="urn:schemas-microsoft-com:vml" Requires="v">
                <p:oleObj spid="_x0000_s36007" name="Equation" r:id="rId10" imgW="114151" imgH="215619" progId="Equation.3">
                  <p:embed/>
                </p:oleObj>
              </mc:Choice>
              <mc:Fallback>
                <p:oleObj name="Equation" r:id="rId10" imgW="114151" imgH="215619"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14850" y="3659188"/>
                        <a:ext cx="1143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5" name="Object 34"/>
          <p:cNvGraphicFramePr>
            <a:graphicFrameLocks noChangeAspect="1"/>
          </p:cNvGraphicFramePr>
          <p:nvPr/>
        </p:nvGraphicFramePr>
        <p:xfrm>
          <a:off x="1290638" y="5867400"/>
          <a:ext cx="1484312" cy="654050"/>
        </p:xfrm>
        <a:graphic>
          <a:graphicData uri="http://schemas.openxmlformats.org/presentationml/2006/ole">
            <mc:AlternateContent xmlns:mc="http://schemas.openxmlformats.org/markup-compatibility/2006">
              <mc:Choice xmlns:v="urn:schemas-microsoft-com:vml" Requires="v">
                <p:oleObj spid="_x0000_s36008" name="Equation" r:id="rId11" imgW="1905000" imgH="838200" progId="Equation.DSMT4">
                  <p:embed/>
                </p:oleObj>
              </mc:Choice>
              <mc:Fallback>
                <p:oleObj name="Equation" r:id="rId11" imgW="1905000" imgH="8382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90638" y="5867400"/>
                        <a:ext cx="148431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 name="Rectangle 87"/>
          <p:cNvSpPr>
            <a:spLocks noChangeArrowheads="1"/>
          </p:cNvSpPr>
          <p:nvPr/>
        </p:nvSpPr>
        <p:spPr bwMode="auto">
          <a:xfrm>
            <a:off x="4408488" y="5965825"/>
            <a:ext cx="1287462" cy="4619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defRPr/>
            </a:pPr>
            <a:r>
              <a:rPr lang="en-US" altLang="en-US" sz="2400" b="1" dirty="0">
                <a:latin typeface="+mn-lt"/>
                <a:sym typeface="Symbol" panose="05050102010706020507" pitchFamily="18" charset="2"/>
              </a:rPr>
              <a:t>A’B’C’                  </a:t>
            </a:r>
          </a:p>
        </p:txBody>
      </p:sp>
      <p:sp>
        <p:nvSpPr>
          <p:cNvPr id="37" name="Text Box 90"/>
          <p:cNvSpPr txBox="1">
            <a:spLocks noChangeArrowheads="1"/>
          </p:cNvSpPr>
          <p:nvPr/>
        </p:nvSpPr>
        <p:spPr bwMode="auto">
          <a:xfrm rot="-5400000">
            <a:off x="5710237" y="5972176"/>
            <a:ext cx="3667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b="1"/>
              <a:t>S</a:t>
            </a:r>
          </a:p>
        </p:txBody>
      </p:sp>
      <p:sp>
        <p:nvSpPr>
          <p:cNvPr id="38" name="Rectangle 37"/>
          <p:cNvSpPr>
            <a:spLocks noChangeArrowheads="1"/>
          </p:cNvSpPr>
          <p:nvPr/>
        </p:nvSpPr>
        <p:spPr bwMode="auto">
          <a:xfrm>
            <a:off x="6111875" y="5957888"/>
            <a:ext cx="1041400" cy="461962"/>
          </a:xfrm>
          <a:prstGeom prst="rect">
            <a:avLst/>
          </a:prstGeom>
          <a:noFill/>
          <a:ln>
            <a:noFill/>
          </a:ln>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defRPr/>
            </a:pPr>
            <a:r>
              <a:rPr lang="en-US" altLang="en-US" sz="2400" b="1" dirty="0">
                <a:solidFill>
                  <a:srgbClr val="000000"/>
                </a:solidFill>
                <a:latin typeface="+mn-lt"/>
                <a:sym typeface="Symbol" panose="05050102010706020507" pitchFamily="18" charset="2"/>
              </a:rPr>
              <a:t>ABC</a:t>
            </a:r>
          </a:p>
        </p:txBody>
      </p:sp>
      <p:graphicFrame>
        <p:nvGraphicFramePr>
          <p:cNvPr id="39" name="Object 38"/>
          <p:cNvGraphicFramePr>
            <a:graphicFrameLocks noChangeAspect="1"/>
          </p:cNvGraphicFramePr>
          <p:nvPr/>
        </p:nvGraphicFramePr>
        <p:xfrm>
          <a:off x="3217863" y="5243513"/>
          <a:ext cx="817562" cy="377825"/>
        </p:xfrm>
        <a:graphic>
          <a:graphicData uri="http://schemas.openxmlformats.org/presentationml/2006/ole">
            <mc:AlternateContent xmlns:mc="http://schemas.openxmlformats.org/markup-compatibility/2006">
              <mc:Choice xmlns:v="urn:schemas-microsoft-com:vml" Requires="v">
                <p:oleObj spid="_x0000_s36009" name="Equation" r:id="rId13" imgW="952087" imgH="418918" progId="Equation.DSMT4">
                  <p:embed/>
                </p:oleObj>
              </mc:Choice>
              <mc:Fallback>
                <p:oleObj name="Equation" r:id="rId13" imgW="952087" imgH="418918"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217863" y="5243513"/>
                        <a:ext cx="817562"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66" name="Object 2"/>
          <p:cNvGraphicFramePr>
            <a:graphicFrameLocks noChangeAspect="1"/>
          </p:cNvGraphicFramePr>
          <p:nvPr/>
        </p:nvGraphicFramePr>
        <p:xfrm>
          <a:off x="4514850" y="3678238"/>
          <a:ext cx="114300" cy="177800"/>
        </p:xfrm>
        <a:graphic>
          <a:graphicData uri="http://schemas.openxmlformats.org/presentationml/2006/ole">
            <mc:AlternateContent xmlns:mc="http://schemas.openxmlformats.org/markup-compatibility/2006">
              <mc:Choice xmlns:v="urn:schemas-microsoft-com:vml" Requires="v">
                <p:oleObj spid="_x0000_s36010" name="Equation" r:id="rId15" imgW="114102" imgH="177492" progId="Equation.DSMT4">
                  <p:embed/>
                </p:oleObj>
              </mc:Choice>
              <mc:Fallback>
                <p:oleObj name="Equation" r:id="rId15" imgW="114102" imgH="177492"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14850" y="3678238"/>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2" name="Text Box 43"/>
          <p:cNvSpPr txBox="1">
            <a:spLocks noChangeArrowheads="1"/>
          </p:cNvSpPr>
          <p:nvPr/>
        </p:nvSpPr>
        <p:spPr bwMode="auto">
          <a:xfrm>
            <a:off x="239713" y="206375"/>
            <a:ext cx="8413750" cy="64611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defRPr/>
            </a:pPr>
            <a:r>
              <a:rPr lang="en-US" altLang="en-US" sz="36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KHỞI ĐỘNG</a:t>
            </a:r>
          </a:p>
        </p:txBody>
      </p:sp>
      <p:sp>
        <p:nvSpPr>
          <p:cNvPr id="2068" name="TextBox 43"/>
          <p:cNvSpPr txBox="1">
            <a:spLocks noChangeArrowheads="1"/>
          </p:cNvSpPr>
          <p:nvPr/>
        </p:nvSpPr>
        <p:spPr bwMode="auto">
          <a:xfrm>
            <a:off x="4179888" y="2455863"/>
            <a:ext cx="4811712"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r>
              <a:rPr lang="en-US" altLang="en-US" sz="2400" dirty="0" err="1">
                <a:latin typeface="Times New Roman" pitchFamily="18" charset="0"/>
                <a:cs typeface="Times New Roman" pitchFamily="18" charset="0"/>
              </a:rPr>
              <a:t>Áp</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dụng</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các</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trường</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hợp</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đồng</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dạng</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của</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hai</a:t>
            </a:r>
            <a:r>
              <a:rPr lang="en-US" altLang="en-US" sz="2400" dirty="0">
                <a:latin typeface="Times New Roman" pitchFamily="18" charset="0"/>
                <a:cs typeface="Times New Roman" pitchFamily="18" charset="0"/>
              </a:rPr>
              <a:t> tam </a:t>
            </a:r>
            <a:r>
              <a:rPr lang="en-US" altLang="en-US" sz="2400" dirty="0" err="1">
                <a:latin typeface="Times New Roman" pitchFamily="18" charset="0"/>
                <a:cs typeface="Times New Roman" pitchFamily="18" charset="0"/>
              </a:rPr>
              <a:t>giác</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đã</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học</a:t>
            </a:r>
            <a:r>
              <a:rPr lang="en-US" altLang="en-US" sz="2400" dirty="0">
                <a:latin typeface="Times New Roman" pitchFamily="18" charset="0"/>
                <a:cs typeface="Times New Roman" pitchFamily="18" charset="0"/>
              </a:rPr>
              <a:t>, c</a:t>
            </a:r>
            <a:r>
              <a:rPr lang="vi-VN" altLang="en-US" sz="2400" dirty="0">
                <a:latin typeface="Times New Roman" pitchFamily="18" charset="0"/>
                <a:cs typeface="Times New Roman" pitchFamily="18" charset="0"/>
              </a:rPr>
              <a:t>ần thêm điều kiện gì để</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hai</a:t>
            </a:r>
            <a:r>
              <a:rPr lang="vi-VN" altLang="en-US" sz="2400" dirty="0">
                <a:latin typeface="Times New Roman" pitchFamily="18" charset="0"/>
                <a:cs typeface="Times New Roman" pitchFamily="18" charset="0"/>
              </a:rPr>
              <a:t> tam giác</a:t>
            </a:r>
            <a:r>
              <a:rPr lang="en-US" altLang="en-US" sz="2400" dirty="0">
                <a:latin typeface="Times New Roman" pitchFamily="18" charset="0"/>
                <a:cs typeface="Times New Roman" pitchFamily="18" charset="0"/>
              </a:rPr>
              <a:t> ABC </a:t>
            </a:r>
            <a:r>
              <a:rPr lang="en-US" altLang="en-US" sz="2400" dirty="0" err="1">
                <a:latin typeface="Times New Roman" pitchFamily="18" charset="0"/>
                <a:cs typeface="Times New Roman" pitchFamily="18" charset="0"/>
              </a:rPr>
              <a:t>và</a:t>
            </a:r>
            <a:r>
              <a:rPr lang="en-US" altLang="en-US" sz="2400" dirty="0">
                <a:latin typeface="Times New Roman" pitchFamily="18" charset="0"/>
                <a:cs typeface="Times New Roman" pitchFamily="18" charset="0"/>
              </a:rPr>
              <a:t> A’B’C’</a:t>
            </a:r>
            <a:r>
              <a:rPr lang="vi-VN" altLang="en-US" sz="2400" dirty="0">
                <a:latin typeface="Times New Roman" pitchFamily="18" charset="0"/>
                <a:cs typeface="Times New Roman" pitchFamily="18" charset="0"/>
              </a:rPr>
              <a:t> đồng dạng?</a:t>
            </a:r>
            <a:endParaRPr lang="en-US" altLang="en-US" sz="2400" dirty="0">
              <a:latin typeface="Times New Roman" pitchFamily="18" charset="0"/>
              <a:cs typeface="Times New Roman" pitchFamily="18" charset="0"/>
            </a:endParaRPr>
          </a:p>
        </p:txBody>
      </p:sp>
      <p:sp>
        <p:nvSpPr>
          <p:cNvPr id="41" name="TextBox 40"/>
          <p:cNvSpPr txBox="1">
            <a:spLocks noChangeArrowheads="1"/>
          </p:cNvSpPr>
          <p:nvPr/>
        </p:nvSpPr>
        <p:spPr bwMode="auto">
          <a:xfrm>
            <a:off x="4206875" y="4157663"/>
            <a:ext cx="31988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r>
              <a:rPr lang="en-US" altLang="en-US" sz="2400" b="1">
                <a:latin typeface="Times New Roman" pitchFamily="18" charset="0"/>
              </a:rPr>
              <a:t>Cần thêm điều kiện</a:t>
            </a:r>
            <a:endParaRPr lang="en-US" altLang="en-US" sz="2400"/>
          </a:p>
        </p:txBody>
      </p:sp>
    </p:spTree>
    <p:controls>
      <mc:AlternateContent xmlns:mc="http://schemas.openxmlformats.org/markup-compatibility/2006">
        <mc:Choice xmlns:v="urn:schemas-microsoft-com:vml" Requires="v">
          <p:control spid="35968" name="ShockwaveFlash1" r:id="rId2" imgW="1828571" imgH="1828571"/>
        </mc:Choice>
        <mc:Fallback>
          <p:control name="ShockwaveFlash1" r:id="rId2" imgW="1828571" imgH="1828571">
            <p:pic>
              <p:nvPicPr>
                <p:cNvPr id="0" name="ShockwaveFlash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757238" y="-1684338"/>
                  <a:ext cx="3810001" cy="3657601"/>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15953667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1100"/>
                                        <p:tgtEl>
                                          <p:spTgt spid="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8">
                                            <p:txEl>
                                              <p:pRg st="0" end="0"/>
                                            </p:txEl>
                                          </p:spTgt>
                                        </p:tgtEl>
                                        <p:attrNameLst>
                                          <p:attrName>style.visibility</p:attrName>
                                        </p:attrNameLst>
                                      </p:cBhvr>
                                      <p:to>
                                        <p:strVal val="visible"/>
                                      </p:to>
                                    </p:set>
                                    <p:animEffect transition="in" filter="wipe(left)">
                                      <p:cBhvr>
                                        <p:cTn id="12" dur="500"/>
                                        <p:tgtEl>
                                          <p:spTgt spid="28">
                                            <p:txEl>
                                              <p:pRg st="0" end="0"/>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left)">
                                      <p:cBhvr>
                                        <p:cTn id="15" dur="500"/>
                                        <p:tgtEl>
                                          <p:spTgt spid="30"/>
                                        </p:tgtEl>
                                      </p:cBhvr>
                                    </p:animEffect>
                                  </p:childTnLst>
                                </p:cTn>
                              </p:par>
                              <p:par>
                                <p:cTn id="16" presetID="22" presetClass="entr" presetSubtype="8" fill="hold" nodeType="withEffect">
                                  <p:stCondLst>
                                    <p:cond delay="0"/>
                                  </p:stCondLst>
                                  <p:childTnLst>
                                    <p:set>
                                      <p:cBhvr>
                                        <p:cTn id="17" dur="1" fill="hold">
                                          <p:stCondLst>
                                            <p:cond delay="0"/>
                                          </p:stCondLst>
                                        </p:cTn>
                                        <p:tgtEl>
                                          <p:spTgt spid="39"/>
                                        </p:tgtEl>
                                        <p:attrNameLst>
                                          <p:attrName>style.visibility</p:attrName>
                                        </p:attrNameLst>
                                      </p:cBhvr>
                                      <p:to>
                                        <p:strVal val="visible"/>
                                      </p:to>
                                    </p:set>
                                    <p:animEffect transition="in" filter="wipe(left)">
                                      <p:cBhvr>
                                        <p:cTn id="18" dur="500"/>
                                        <p:tgtEl>
                                          <p:spTgt spid="39"/>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wipe(left)">
                                      <p:cBhvr>
                                        <p:cTn id="21" dur="500"/>
                                        <p:tgtEl>
                                          <p:spTgt spid="31"/>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wipe(left)">
                                      <p:cBhvr>
                                        <p:cTn id="24" dur="500"/>
                                        <p:tgtEl>
                                          <p:spTgt spid="32"/>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left)">
                                      <p:cBhvr>
                                        <p:cTn id="27" dur="500"/>
                                        <p:tgtEl>
                                          <p:spTgt spid="3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8">
                                            <p:txEl>
                                              <p:pRg st="2" end="2"/>
                                            </p:txEl>
                                          </p:spTgt>
                                        </p:tgtEl>
                                        <p:attrNameLst>
                                          <p:attrName>style.visibility</p:attrName>
                                        </p:attrNameLst>
                                      </p:cBhvr>
                                      <p:to>
                                        <p:strVal val="visible"/>
                                      </p:to>
                                    </p:set>
                                    <p:animEffect transition="in" filter="wipe(left)">
                                      <p:cBhvr>
                                        <p:cTn id="32" dur="500"/>
                                        <p:tgtEl>
                                          <p:spTgt spid="28">
                                            <p:txEl>
                                              <p:pRg st="2" end="2"/>
                                            </p:txEl>
                                          </p:spTgt>
                                        </p:tgtEl>
                                      </p:cBhvr>
                                    </p:animEffect>
                                  </p:childTnLst>
                                </p:cTn>
                              </p:par>
                              <p:par>
                                <p:cTn id="33" presetID="22" presetClass="entr" presetSubtype="8" fill="hold" nodeType="withEffect">
                                  <p:stCondLst>
                                    <p:cond delay="0"/>
                                  </p:stCondLst>
                                  <p:childTnLst>
                                    <p:set>
                                      <p:cBhvr>
                                        <p:cTn id="34" dur="1" fill="hold">
                                          <p:stCondLst>
                                            <p:cond delay="0"/>
                                          </p:stCondLst>
                                        </p:cTn>
                                        <p:tgtEl>
                                          <p:spTgt spid="1026"/>
                                        </p:tgtEl>
                                        <p:attrNameLst>
                                          <p:attrName>style.visibility</p:attrName>
                                        </p:attrNameLst>
                                      </p:cBhvr>
                                      <p:to>
                                        <p:strVal val="visible"/>
                                      </p:to>
                                    </p:set>
                                    <p:animEffect transition="in" filter="wipe(left)">
                                      <p:cBhvr>
                                        <p:cTn id="35" dur="500"/>
                                        <p:tgtEl>
                                          <p:spTgt spid="1026"/>
                                        </p:tgtEl>
                                      </p:cBhvr>
                                    </p:animEffect>
                                  </p:childTnLst>
                                </p:cTn>
                              </p:par>
                              <p:par>
                                <p:cTn id="36" presetID="22" presetClass="entr" presetSubtype="8" fill="hold" nodeType="withEffect">
                                  <p:stCondLst>
                                    <p:cond delay="0"/>
                                  </p:stCondLst>
                                  <p:childTnLst>
                                    <p:set>
                                      <p:cBhvr>
                                        <p:cTn id="37" dur="1" fill="hold">
                                          <p:stCondLst>
                                            <p:cond delay="0"/>
                                          </p:stCondLst>
                                        </p:cTn>
                                        <p:tgtEl>
                                          <p:spTgt spid="35"/>
                                        </p:tgtEl>
                                        <p:attrNameLst>
                                          <p:attrName>style.visibility</p:attrName>
                                        </p:attrNameLst>
                                      </p:cBhvr>
                                      <p:to>
                                        <p:strVal val="visible"/>
                                      </p:to>
                                    </p:set>
                                    <p:animEffect transition="in" filter="wipe(left)">
                                      <p:cBhvr>
                                        <p:cTn id="38" dur="500"/>
                                        <p:tgtEl>
                                          <p:spTgt spid="35"/>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wipe(left)">
                                      <p:cBhvr>
                                        <p:cTn id="41" dur="500"/>
                                        <p:tgtEl>
                                          <p:spTgt spid="36"/>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wipe(left)">
                                      <p:cBhvr>
                                        <p:cTn id="44" dur="500"/>
                                        <p:tgtEl>
                                          <p:spTgt spid="37"/>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wipe(left)">
                                      <p:cBhvr>
                                        <p:cTn id="4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p:bldP spid="36" grpId="0"/>
      <p:bldP spid="37" grpId="0"/>
      <p:bldP spid="38" grpId="0"/>
      <p:bldP spid="4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28" name="Picture 24" descr="Cov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89463"/>
            <a:ext cx="126682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7" name="Picture 23" descr="Co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9988" y="4533900"/>
            <a:ext cx="110807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6" name="Picture 22" descr="Cov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8" y="3890963"/>
            <a:ext cx="1204912"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5" name="Picture 21" descr="Cov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0013" y="3965575"/>
            <a:ext cx="95567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4" name="Picture 20" descr="Cove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82800" y="4132263"/>
            <a:ext cx="2505075"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3" name="Picture 19" descr="Cove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37400" y="3502025"/>
            <a:ext cx="1619250"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2" name="Picture 18" descr="Cove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15175" y="3094038"/>
            <a:ext cx="2020888"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1" name="Picture 17" descr="Cove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81838" y="2589213"/>
            <a:ext cx="1674812" cy="101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0" name="Picture 16" descr="Cove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24525" y="2900363"/>
            <a:ext cx="150177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9" name="Picture 15" descr="Cove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13488" y="2255838"/>
            <a:ext cx="1668462"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8" name="Picture 14" descr="Cove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81725" y="1522413"/>
            <a:ext cx="22352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7" name="Picture 13" descr="Cov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565775" y="2181225"/>
            <a:ext cx="844550"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6" name="Picture 12" descr="Cove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237038" y="2838450"/>
            <a:ext cx="2146300"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5" name="Picture 11" descr="Cove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50875" y="3405188"/>
            <a:ext cx="114141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4" name="Picture 10" descr="Cove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668463" y="2976563"/>
            <a:ext cx="1287462"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3" name="Picture 9" descr="Cove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8600" y="2789238"/>
            <a:ext cx="1398588"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2" name="Picture 8" descr="Cove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509713" y="2873375"/>
            <a:ext cx="144621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Picture 7" descr="Cove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50875" y="2428875"/>
            <a:ext cx="1446213"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6" descr="Cove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973263" y="2270125"/>
            <a:ext cx="1135062"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5" descr="Cove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762250" y="2886075"/>
            <a:ext cx="1889125" cy="163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4" descr="Cove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440113" y="3751263"/>
            <a:ext cx="1985962"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29" name="Text Box 25"/>
          <p:cNvSpPr txBox="1">
            <a:spLocks noChangeArrowheads="1"/>
          </p:cNvSpPr>
          <p:nvPr/>
        </p:nvSpPr>
        <p:spPr bwMode="auto">
          <a:xfrm>
            <a:off x="0" y="0"/>
            <a:ext cx="9144000" cy="830263"/>
          </a:xfrm>
          <a:prstGeom prst="rect">
            <a:avLst/>
          </a:prstGeom>
          <a:solidFill>
            <a:srgbClr val="F4DFAA"/>
          </a:solidFill>
          <a:ln w="9525">
            <a:solidFill>
              <a:srgbClr val="FFFF00"/>
            </a:solidFill>
            <a:miter lim="800000"/>
            <a:headEnd/>
            <a:tailEnd/>
          </a:ln>
          <a:effectLst/>
        </p:spPr>
        <p:txBody>
          <a:bodyPr>
            <a:spAutoFit/>
          </a:bodyPr>
          <a:lstStyle/>
          <a:p>
            <a:pPr algn="ctr" eaLnBrk="1" hangingPunct="1">
              <a:defRPr/>
            </a:pPr>
            <a:r>
              <a:rPr lang="en-US" b="1">
                <a:solidFill>
                  <a:srgbClr val="FF0000"/>
                </a:solidFill>
                <a:latin typeface="Times New Roman" pitchFamily="18" charset="0"/>
                <a:cs typeface="Times New Roman" pitchFamily="18" charset="0"/>
              </a:rPr>
              <a:t>Bản đồ tư duy</a:t>
            </a:r>
          </a:p>
          <a:p>
            <a:pPr algn="ctr" eaLnBrk="1" hangingPunct="1">
              <a:defRPr/>
            </a:pPr>
            <a:r>
              <a:rPr lang="en-US" b="1">
                <a:solidFill>
                  <a:srgbClr val="FF0000"/>
                </a:solidFill>
                <a:latin typeface="Times New Roman" pitchFamily="18" charset="0"/>
                <a:cs typeface="Times New Roman" pitchFamily="18" charset="0"/>
              </a:rPr>
              <a:t>  </a:t>
            </a:r>
            <a:endParaRPr lang="en-US">
              <a:solidFill>
                <a:schemeClr val="accent1">
                  <a:lumMod val="50000"/>
                </a:schemeClr>
              </a:solidFill>
              <a:latin typeface="Times New Roman" pitchFamily="18" charset="0"/>
              <a:cs typeface="Times New Roman" pitchFamily="18" charset="0"/>
            </a:endParaRPr>
          </a:p>
        </p:txBody>
      </p:sp>
      <p:pic>
        <p:nvPicPr>
          <p:cNvPr id="10264" name="Picture 44" descr="C:\Program Files\Microsoft Office\MEDIA\OFFICE12\Bullets\BD21298_.gif">
            <a:hlinkClick r:id="rId23" action="ppaction://hlinksldjump"/>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8458200" y="6248400"/>
            <a:ext cx="2000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78282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box(out)">
                                      <p:cBhvr>
                                        <p:cTn id="7" dur="500"/>
                                        <p:tgtEl>
                                          <p:spTgt spid="215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21509"/>
                                        </p:tgtEl>
                                        <p:attrNameLst>
                                          <p:attrName>style.visibility</p:attrName>
                                        </p:attrNameLst>
                                      </p:cBhvr>
                                      <p:to>
                                        <p:strVal val="visible"/>
                                      </p:to>
                                    </p:set>
                                    <p:animEffect transition="in" filter="wipe(right)">
                                      <p:cBhvr>
                                        <p:cTn id="12" dur="500"/>
                                        <p:tgtEl>
                                          <p:spTgt spid="215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21510"/>
                                        </p:tgtEl>
                                        <p:attrNameLst>
                                          <p:attrName>style.visibility</p:attrName>
                                        </p:attrNameLst>
                                      </p:cBhvr>
                                      <p:to>
                                        <p:strVal val="visible"/>
                                      </p:to>
                                    </p:set>
                                    <p:animEffect transition="in" filter="wipe(right)">
                                      <p:cBhvr>
                                        <p:cTn id="17" dur="500"/>
                                        <p:tgtEl>
                                          <p:spTgt spid="215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21511"/>
                                        </p:tgtEl>
                                        <p:attrNameLst>
                                          <p:attrName>style.visibility</p:attrName>
                                        </p:attrNameLst>
                                      </p:cBhvr>
                                      <p:to>
                                        <p:strVal val="visible"/>
                                      </p:to>
                                    </p:set>
                                    <p:animEffect transition="in" filter="wipe(right)">
                                      <p:cBhvr>
                                        <p:cTn id="22" dur="500"/>
                                        <p:tgtEl>
                                          <p:spTgt spid="215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nodeType="clickEffect">
                                  <p:stCondLst>
                                    <p:cond delay="0"/>
                                  </p:stCondLst>
                                  <p:childTnLst>
                                    <p:set>
                                      <p:cBhvr>
                                        <p:cTn id="26" dur="1" fill="hold">
                                          <p:stCondLst>
                                            <p:cond delay="0"/>
                                          </p:stCondLst>
                                        </p:cTn>
                                        <p:tgtEl>
                                          <p:spTgt spid="21512"/>
                                        </p:tgtEl>
                                        <p:attrNameLst>
                                          <p:attrName>style.visibility</p:attrName>
                                        </p:attrNameLst>
                                      </p:cBhvr>
                                      <p:to>
                                        <p:strVal val="visible"/>
                                      </p:to>
                                    </p:set>
                                    <p:animEffect transition="in" filter="wipe(right)">
                                      <p:cBhvr>
                                        <p:cTn id="27" dur="500"/>
                                        <p:tgtEl>
                                          <p:spTgt spid="215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nodeType="clickEffect">
                                  <p:stCondLst>
                                    <p:cond delay="0"/>
                                  </p:stCondLst>
                                  <p:childTnLst>
                                    <p:set>
                                      <p:cBhvr>
                                        <p:cTn id="31" dur="1" fill="hold">
                                          <p:stCondLst>
                                            <p:cond delay="0"/>
                                          </p:stCondLst>
                                        </p:cTn>
                                        <p:tgtEl>
                                          <p:spTgt spid="21513"/>
                                        </p:tgtEl>
                                        <p:attrNameLst>
                                          <p:attrName>style.visibility</p:attrName>
                                        </p:attrNameLst>
                                      </p:cBhvr>
                                      <p:to>
                                        <p:strVal val="visible"/>
                                      </p:to>
                                    </p:set>
                                    <p:animEffect transition="in" filter="wipe(right)">
                                      <p:cBhvr>
                                        <p:cTn id="32" dur="500"/>
                                        <p:tgtEl>
                                          <p:spTgt spid="2151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2" fill="hold" nodeType="clickEffect">
                                  <p:stCondLst>
                                    <p:cond delay="0"/>
                                  </p:stCondLst>
                                  <p:childTnLst>
                                    <p:set>
                                      <p:cBhvr>
                                        <p:cTn id="36" dur="1" fill="hold">
                                          <p:stCondLst>
                                            <p:cond delay="0"/>
                                          </p:stCondLst>
                                        </p:cTn>
                                        <p:tgtEl>
                                          <p:spTgt spid="21514"/>
                                        </p:tgtEl>
                                        <p:attrNameLst>
                                          <p:attrName>style.visibility</p:attrName>
                                        </p:attrNameLst>
                                      </p:cBhvr>
                                      <p:to>
                                        <p:strVal val="visible"/>
                                      </p:to>
                                    </p:set>
                                    <p:animEffect transition="in" filter="wipe(right)">
                                      <p:cBhvr>
                                        <p:cTn id="37" dur="500"/>
                                        <p:tgtEl>
                                          <p:spTgt spid="2151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2" fill="hold" nodeType="clickEffect">
                                  <p:stCondLst>
                                    <p:cond delay="0"/>
                                  </p:stCondLst>
                                  <p:childTnLst>
                                    <p:set>
                                      <p:cBhvr>
                                        <p:cTn id="41" dur="1" fill="hold">
                                          <p:stCondLst>
                                            <p:cond delay="0"/>
                                          </p:stCondLst>
                                        </p:cTn>
                                        <p:tgtEl>
                                          <p:spTgt spid="21515"/>
                                        </p:tgtEl>
                                        <p:attrNameLst>
                                          <p:attrName>style.visibility</p:attrName>
                                        </p:attrNameLst>
                                      </p:cBhvr>
                                      <p:to>
                                        <p:strVal val="visible"/>
                                      </p:to>
                                    </p:set>
                                    <p:animEffect transition="in" filter="wipe(right)">
                                      <p:cBhvr>
                                        <p:cTn id="42" dur="500"/>
                                        <p:tgtEl>
                                          <p:spTgt spid="2151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21516"/>
                                        </p:tgtEl>
                                        <p:attrNameLst>
                                          <p:attrName>style.visibility</p:attrName>
                                        </p:attrNameLst>
                                      </p:cBhvr>
                                      <p:to>
                                        <p:strVal val="visible"/>
                                      </p:to>
                                    </p:set>
                                    <p:animEffect transition="in" filter="wipe(left)">
                                      <p:cBhvr>
                                        <p:cTn id="47" dur="500"/>
                                        <p:tgtEl>
                                          <p:spTgt spid="2151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21517"/>
                                        </p:tgtEl>
                                        <p:attrNameLst>
                                          <p:attrName>style.visibility</p:attrName>
                                        </p:attrNameLst>
                                      </p:cBhvr>
                                      <p:to>
                                        <p:strVal val="visible"/>
                                      </p:to>
                                    </p:set>
                                    <p:animEffect transition="in" filter="wipe(left)">
                                      <p:cBhvr>
                                        <p:cTn id="52" dur="500"/>
                                        <p:tgtEl>
                                          <p:spTgt spid="2151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21518"/>
                                        </p:tgtEl>
                                        <p:attrNameLst>
                                          <p:attrName>style.visibility</p:attrName>
                                        </p:attrNameLst>
                                      </p:cBhvr>
                                      <p:to>
                                        <p:strVal val="visible"/>
                                      </p:to>
                                    </p:set>
                                    <p:animEffect transition="in" filter="wipe(left)">
                                      <p:cBhvr>
                                        <p:cTn id="57" dur="500"/>
                                        <p:tgtEl>
                                          <p:spTgt spid="2151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21519"/>
                                        </p:tgtEl>
                                        <p:attrNameLst>
                                          <p:attrName>style.visibility</p:attrName>
                                        </p:attrNameLst>
                                      </p:cBhvr>
                                      <p:to>
                                        <p:strVal val="visible"/>
                                      </p:to>
                                    </p:set>
                                    <p:animEffect transition="in" filter="wipe(left)">
                                      <p:cBhvr>
                                        <p:cTn id="62" dur="500"/>
                                        <p:tgtEl>
                                          <p:spTgt spid="21519"/>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21520"/>
                                        </p:tgtEl>
                                        <p:attrNameLst>
                                          <p:attrName>style.visibility</p:attrName>
                                        </p:attrNameLst>
                                      </p:cBhvr>
                                      <p:to>
                                        <p:strVal val="visible"/>
                                      </p:to>
                                    </p:set>
                                    <p:animEffect transition="in" filter="wipe(left)">
                                      <p:cBhvr>
                                        <p:cTn id="67" dur="500"/>
                                        <p:tgtEl>
                                          <p:spTgt spid="21520"/>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childTnLst>
                                    <p:set>
                                      <p:cBhvr>
                                        <p:cTn id="71" dur="1" fill="hold">
                                          <p:stCondLst>
                                            <p:cond delay="0"/>
                                          </p:stCondLst>
                                        </p:cTn>
                                        <p:tgtEl>
                                          <p:spTgt spid="21521"/>
                                        </p:tgtEl>
                                        <p:attrNameLst>
                                          <p:attrName>style.visibility</p:attrName>
                                        </p:attrNameLst>
                                      </p:cBhvr>
                                      <p:to>
                                        <p:strVal val="visible"/>
                                      </p:to>
                                    </p:set>
                                    <p:animEffect transition="in" filter="wipe(left)">
                                      <p:cBhvr>
                                        <p:cTn id="72" dur="500"/>
                                        <p:tgtEl>
                                          <p:spTgt spid="21521"/>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childTnLst>
                                    <p:set>
                                      <p:cBhvr>
                                        <p:cTn id="76" dur="1" fill="hold">
                                          <p:stCondLst>
                                            <p:cond delay="0"/>
                                          </p:stCondLst>
                                        </p:cTn>
                                        <p:tgtEl>
                                          <p:spTgt spid="21522"/>
                                        </p:tgtEl>
                                        <p:attrNameLst>
                                          <p:attrName>style.visibility</p:attrName>
                                        </p:attrNameLst>
                                      </p:cBhvr>
                                      <p:to>
                                        <p:strVal val="visible"/>
                                      </p:to>
                                    </p:set>
                                    <p:animEffect transition="in" filter="wipe(left)">
                                      <p:cBhvr>
                                        <p:cTn id="77" dur="500"/>
                                        <p:tgtEl>
                                          <p:spTgt spid="21522"/>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childTnLst>
                                    <p:set>
                                      <p:cBhvr>
                                        <p:cTn id="81" dur="1" fill="hold">
                                          <p:stCondLst>
                                            <p:cond delay="0"/>
                                          </p:stCondLst>
                                        </p:cTn>
                                        <p:tgtEl>
                                          <p:spTgt spid="21523"/>
                                        </p:tgtEl>
                                        <p:attrNameLst>
                                          <p:attrName>style.visibility</p:attrName>
                                        </p:attrNameLst>
                                      </p:cBhvr>
                                      <p:to>
                                        <p:strVal val="visible"/>
                                      </p:to>
                                    </p:set>
                                    <p:animEffect transition="in" filter="wipe(left)">
                                      <p:cBhvr>
                                        <p:cTn id="82" dur="500"/>
                                        <p:tgtEl>
                                          <p:spTgt spid="21523"/>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2" fill="hold" nodeType="clickEffect">
                                  <p:stCondLst>
                                    <p:cond delay="0"/>
                                  </p:stCondLst>
                                  <p:childTnLst>
                                    <p:set>
                                      <p:cBhvr>
                                        <p:cTn id="86" dur="1" fill="hold">
                                          <p:stCondLst>
                                            <p:cond delay="0"/>
                                          </p:stCondLst>
                                        </p:cTn>
                                        <p:tgtEl>
                                          <p:spTgt spid="21524"/>
                                        </p:tgtEl>
                                        <p:attrNameLst>
                                          <p:attrName>style.visibility</p:attrName>
                                        </p:attrNameLst>
                                      </p:cBhvr>
                                      <p:to>
                                        <p:strVal val="visible"/>
                                      </p:to>
                                    </p:set>
                                    <p:animEffect transition="in" filter="wipe(right)">
                                      <p:cBhvr>
                                        <p:cTn id="87" dur="500"/>
                                        <p:tgtEl>
                                          <p:spTgt spid="21524"/>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2" fill="hold" nodeType="clickEffect">
                                  <p:stCondLst>
                                    <p:cond delay="0"/>
                                  </p:stCondLst>
                                  <p:childTnLst>
                                    <p:set>
                                      <p:cBhvr>
                                        <p:cTn id="91" dur="1" fill="hold">
                                          <p:stCondLst>
                                            <p:cond delay="0"/>
                                          </p:stCondLst>
                                        </p:cTn>
                                        <p:tgtEl>
                                          <p:spTgt spid="21525"/>
                                        </p:tgtEl>
                                        <p:attrNameLst>
                                          <p:attrName>style.visibility</p:attrName>
                                        </p:attrNameLst>
                                      </p:cBhvr>
                                      <p:to>
                                        <p:strVal val="visible"/>
                                      </p:to>
                                    </p:set>
                                    <p:animEffect transition="in" filter="wipe(right)">
                                      <p:cBhvr>
                                        <p:cTn id="92" dur="500"/>
                                        <p:tgtEl>
                                          <p:spTgt spid="21525"/>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2" fill="hold" nodeType="clickEffect">
                                  <p:stCondLst>
                                    <p:cond delay="0"/>
                                  </p:stCondLst>
                                  <p:childTnLst>
                                    <p:set>
                                      <p:cBhvr>
                                        <p:cTn id="96" dur="1" fill="hold">
                                          <p:stCondLst>
                                            <p:cond delay="0"/>
                                          </p:stCondLst>
                                        </p:cTn>
                                        <p:tgtEl>
                                          <p:spTgt spid="21526"/>
                                        </p:tgtEl>
                                        <p:attrNameLst>
                                          <p:attrName>style.visibility</p:attrName>
                                        </p:attrNameLst>
                                      </p:cBhvr>
                                      <p:to>
                                        <p:strVal val="visible"/>
                                      </p:to>
                                    </p:set>
                                    <p:animEffect transition="in" filter="wipe(right)">
                                      <p:cBhvr>
                                        <p:cTn id="97" dur="500"/>
                                        <p:tgtEl>
                                          <p:spTgt spid="21526"/>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2" fill="hold" nodeType="clickEffect">
                                  <p:stCondLst>
                                    <p:cond delay="0"/>
                                  </p:stCondLst>
                                  <p:childTnLst>
                                    <p:set>
                                      <p:cBhvr>
                                        <p:cTn id="101" dur="1" fill="hold">
                                          <p:stCondLst>
                                            <p:cond delay="0"/>
                                          </p:stCondLst>
                                        </p:cTn>
                                        <p:tgtEl>
                                          <p:spTgt spid="21527"/>
                                        </p:tgtEl>
                                        <p:attrNameLst>
                                          <p:attrName>style.visibility</p:attrName>
                                        </p:attrNameLst>
                                      </p:cBhvr>
                                      <p:to>
                                        <p:strVal val="visible"/>
                                      </p:to>
                                    </p:set>
                                    <p:animEffect transition="in" filter="wipe(right)">
                                      <p:cBhvr>
                                        <p:cTn id="102" dur="500"/>
                                        <p:tgtEl>
                                          <p:spTgt spid="21527"/>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2" fill="hold" nodeType="clickEffect">
                                  <p:stCondLst>
                                    <p:cond delay="0"/>
                                  </p:stCondLst>
                                  <p:childTnLst>
                                    <p:set>
                                      <p:cBhvr>
                                        <p:cTn id="106" dur="1" fill="hold">
                                          <p:stCondLst>
                                            <p:cond delay="0"/>
                                          </p:stCondLst>
                                        </p:cTn>
                                        <p:tgtEl>
                                          <p:spTgt spid="21528"/>
                                        </p:tgtEl>
                                        <p:attrNameLst>
                                          <p:attrName>style.visibility</p:attrName>
                                        </p:attrNameLst>
                                      </p:cBhvr>
                                      <p:to>
                                        <p:strVal val="visible"/>
                                      </p:to>
                                    </p:set>
                                    <p:animEffect transition="in" filter="wipe(right)">
                                      <p:cBhvr>
                                        <p:cTn id="107" dur="500"/>
                                        <p:tgtEl>
                                          <p:spTgt spid="215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8"/>
          <p:cNvSpPr txBox="1">
            <a:spLocks noChangeArrowheads="1"/>
          </p:cNvSpPr>
          <p:nvPr/>
        </p:nvSpPr>
        <p:spPr bwMode="auto">
          <a:xfrm>
            <a:off x="228600" y="1676400"/>
            <a:ext cx="9144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r>
              <a:rPr lang="en-US" altLang="en-US" sz="2400" b="1" dirty="0" smtClean="0">
                <a:latin typeface="Times New Roman" pitchFamily="18" charset="0"/>
                <a:cs typeface="Times New Roman" pitchFamily="18" charset="0"/>
              </a:rPr>
              <a:t>1. </a:t>
            </a:r>
            <a:r>
              <a:rPr lang="en-US" altLang="en-US" sz="2400" b="1" dirty="0" err="1" smtClean="0">
                <a:latin typeface="Times New Roman" pitchFamily="18" charset="0"/>
                <a:cs typeface="Times New Roman" pitchFamily="18" charset="0"/>
              </a:rPr>
              <a:t>Khoanh</a:t>
            </a:r>
            <a:r>
              <a:rPr lang="en-US" altLang="en-US" sz="2400" b="1" dirty="0" smtClean="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tròn</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chữ</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cái</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đặt</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trước</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câu</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trả</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lời</a:t>
            </a:r>
            <a:r>
              <a:rPr lang="en-US" altLang="en-US" sz="2400" b="1" dirty="0">
                <a:latin typeface="Times New Roman" pitchFamily="18" charset="0"/>
                <a:cs typeface="Times New Roman" pitchFamily="18" charset="0"/>
              </a:rPr>
              <a:t> </a:t>
            </a:r>
            <a:r>
              <a:rPr lang="en-US" altLang="en-US" sz="2400" b="1" dirty="0" err="1">
                <a:latin typeface="Times New Roman" pitchFamily="18" charset="0"/>
                <a:cs typeface="Times New Roman" pitchFamily="18" charset="0"/>
              </a:rPr>
              <a:t>đúng</a:t>
            </a:r>
            <a:r>
              <a:rPr lang="en-US" altLang="en-US" sz="2400" b="1" dirty="0">
                <a:latin typeface="Times New Roman" pitchFamily="18" charset="0"/>
                <a:cs typeface="Times New Roman" pitchFamily="18" charset="0"/>
              </a:rPr>
              <a:t>: </a:t>
            </a:r>
          </a:p>
        </p:txBody>
      </p:sp>
      <p:sp>
        <p:nvSpPr>
          <p:cNvPr id="5" name="Text Box 21"/>
          <p:cNvSpPr txBox="1">
            <a:spLocks noChangeArrowheads="1"/>
          </p:cNvSpPr>
          <p:nvPr/>
        </p:nvSpPr>
        <p:spPr bwMode="auto">
          <a:xfrm>
            <a:off x="630238" y="3189288"/>
            <a:ext cx="2701925" cy="46672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r>
              <a:rPr lang="en-US" altLang="en-US" sz="2400" b="1">
                <a:latin typeface=".VnBook-Antiqua" pitchFamily="34" charset="0"/>
              </a:rPr>
              <a:t>A.   S</a:t>
            </a:r>
            <a:r>
              <a:rPr lang="en-US" altLang="en-US" sz="2400" b="1" baseline="-25000">
                <a:latin typeface=".VnBook-Antiqua" pitchFamily="34" charset="0"/>
              </a:rPr>
              <a:t>ABC </a:t>
            </a:r>
            <a:r>
              <a:rPr lang="en-US" altLang="en-US" sz="2400" b="1">
                <a:latin typeface=".VnBook-Antiqua" pitchFamily="34" charset="0"/>
              </a:rPr>
              <a:t>= 30cm</a:t>
            </a:r>
            <a:r>
              <a:rPr lang="en-US" altLang="en-US" sz="2400" b="1" baseline="30000">
                <a:latin typeface=".VnBook-Antiqua" pitchFamily="34" charset="0"/>
              </a:rPr>
              <a:t>2</a:t>
            </a:r>
            <a:endParaRPr lang="en-US" altLang="en-US" sz="2400" b="1">
              <a:latin typeface=".VnBook-Antiqua" pitchFamily="34" charset="0"/>
            </a:endParaRPr>
          </a:p>
        </p:txBody>
      </p:sp>
      <p:sp>
        <p:nvSpPr>
          <p:cNvPr id="6" name="Text Box 26"/>
          <p:cNvSpPr txBox="1">
            <a:spLocks noChangeArrowheads="1"/>
          </p:cNvSpPr>
          <p:nvPr/>
        </p:nvSpPr>
        <p:spPr bwMode="auto">
          <a:xfrm>
            <a:off x="5105400" y="3219450"/>
            <a:ext cx="2682875" cy="46672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r>
              <a:rPr lang="en-US" altLang="en-US" sz="2400" b="1">
                <a:latin typeface=".VnBook-Antiqua" pitchFamily="34" charset="0"/>
              </a:rPr>
              <a:t>B.   S</a:t>
            </a:r>
            <a:r>
              <a:rPr lang="en-US" altLang="en-US" sz="2400" b="1" baseline="-25000">
                <a:latin typeface=".VnBook-Antiqua" pitchFamily="34" charset="0"/>
              </a:rPr>
              <a:t>ABC </a:t>
            </a:r>
            <a:r>
              <a:rPr lang="en-US" altLang="en-US" sz="2400" b="1">
                <a:latin typeface=".VnBook-Antiqua" pitchFamily="34" charset="0"/>
              </a:rPr>
              <a:t>= 90cm</a:t>
            </a:r>
            <a:r>
              <a:rPr lang="en-US" altLang="en-US" sz="2400" b="1" baseline="30000">
                <a:latin typeface=".VnBook-Antiqua" pitchFamily="34" charset="0"/>
              </a:rPr>
              <a:t>2</a:t>
            </a:r>
            <a:endParaRPr lang="en-US" altLang="en-US" sz="2400" b="1">
              <a:latin typeface=".VnBook-Antiqua" pitchFamily="34" charset="0"/>
            </a:endParaRPr>
          </a:p>
        </p:txBody>
      </p:sp>
      <p:sp>
        <p:nvSpPr>
          <p:cNvPr id="7" name="Text Box 27"/>
          <p:cNvSpPr txBox="1">
            <a:spLocks noChangeArrowheads="1"/>
          </p:cNvSpPr>
          <p:nvPr/>
        </p:nvSpPr>
        <p:spPr bwMode="auto">
          <a:xfrm>
            <a:off x="619125" y="4029075"/>
            <a:ext cx="2682875" cy="46672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r>
              <a:rPr lang="en-US" altLang="en-US" sz="2400" b="1">
                <a:latin typeface=".VnBook-Antiqua" pitchFamily="34" charset="0"/>
              </a:rPr>
              <a:t>C.   S</a:t>
            </a:r>
            <a:r>
              <a:rPr lang="en-US" altLang="en-US" sz="2400" b="1" baseline="-25000">
                <a:latin typeface=".VnBook-Antiqua" pitchFamily="34" charset="0"/>
              </a:rPr>
              <a:t>ABC </a:t>
            </a:r>
            <a:r>
              <a:rPr lang="en-US" altLang="en-US" sz="2400" b="1">
                <a:latin typeface=".VnBook-Antiqua" pitchFamily="34" charset="0"/>
              </a:rPr>
              <a:t>= 10cm</a:t>
            </a:r>
            <a:r>
              <a:rPr lang="en-US" altLang="en-US" sz="2400" b="1" baseline="30000">
                <a:latin typeface=".VnBook-Antiqua" pitchFamily="34" charset="0"/>
              </a:rPr>
              <a:t>2</a:t>
            </a:r>
            <a:endParaRPr lang="en-US" altLang="en-US" sz="2400" b="1">
              <a:latin typeface=".VnBook-Antiqua" pitchFamily="34" charset="0"/>
            </a:endParaRPr>
          </a:p>
        </p:txBody>
      </p:sp>
      <p:sp>
        <p:nvSpPr>
          <p:cNvPr id="8" name="Text Box 28"/>
          <p:cNvSpPr txBox="1">
            <a:spLocks noChangeArrowheads="1"/>
          </p:cNvSpPr>
          <p:nvPr/>
        </p:nvSpPr>
        <p:spPr bwMode="auto">
          <a:xfrm>
            <a:off x="5146675" y="4029075"/>
            <a:ext cx="3159125" cy="46672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r>
              <a:rPr lang="en-US" altLang="en-US" sz="2400" b="1">
                <a:latin typeface=".VnBook-Antiqua" pitchFamily="34" charset="0"/>
              </a:rPr>
              <a:t>D.   S</a:t>
            </a:r>
            <a:r>
              <a:rPr lang="en-US" altLang="en-US" sz="2400" b="1" baseline="-25000">
                <a:latin typeface=".VnBook-Antiqua" pitchFamily="34" charset="0"/>
              </a:rPr>
              <a:t>ABC </a:t>
            </a:r>
            <a:r>
              <a:rPr lang="en-US" altLang="en-US" sz="2400" b="1">
                <a:latin typeface=".VnBook-Antiqua" pitchFamily="34" charset="0"/>
              </a:rPr>
              <a:t>= 270cm</a:t>
            </a:r>
            <a:r>
              <a:rPr lang="en-US" altLang="en-US" sz="2400" b="1" baseline="30000">
                <a:latin typeface=".VnBook-Antiqua" pitchFamily="34" charset="0"/>
              </a:rPr>
              <a:t>2</a:t>
            </a:r>
            <a:endParaRPr lang="en-US" altLang="en-US" sz="2400" b="1">
              <a:latin typeface=".VnBook-Antiqua" pitchFamily="34" charset="0"/>
            </a:endParaRPr>
          </a:p>
        </p:txBody>
      </p:sp>
      <p:grpSp>
        <p:nvGrpSpPr>
          <p:cNvPr id="2" name="Group 30"/>
          <p:cNvGrpSpPr>
            <a:grpSpLocks/>
          </p:cNvGrpSpPr>
          <p:nvPr/>
        </p:nvGrpSpPr>
        <p:grpSpPr bwMode="auto">
          <a:xfrm>
            <a:off x="152400" y="2274888"/>
            <a:ext cx="9144000" cy="457200"/>
            <a:chOff x="48" y="1430"/>
            <a:chExt cx="5760" cy="288"/>
          </a:xfrm>
        </p:grpSpPr>
        <p:sp>
          <p:nvSpPr>
            <p:cNvPr id="9228" name="Text Box 20"/>
            <p:cNvSpPr txBox="1">
              <a:spLocks noChangeArrowheads="1"/>
            </p:cNvSpPr>
            <p:nvPr/>
          </p:nvSpPr>
          <p:spPr bwMode="auto">
            <a:xfrm>
              <a:off x="48" y="1430"/>
              <a:ext cx="576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r>
                <a:rPr lang="en-US" altLang="en-US" sz="2400" b="1" smtClean="0">
                  <a:latin typeface="Times New Roman" pitchFamily="18" charset="0"/>
                  <a:cs typeface="Times New Roman" pitchFamily="18" charset="0"/>
                </a:rPr>
                <a:t>Cho </a:t>
              </a:r>
              <a:r>
                <a:rPr lang="en-US" altLang="en-US" sz="2400" b="1">
                  <a:latin typeface="Times New Roman" pitchFamily="18" charset="0"/>
                  <a:cs typeface="Times New Roman" pitchFamily="18" charset="0"/>
                  <a:sym typeface="Symbol" pitchFamily="18" charset="2"/>
                </a:rPr>
                <a:t>ABC       DEF </a:t>
              </a:r>
              <a:r>
                <a:rPr lang="en-US" altLang="en-US" sz="2400" b="1" dirty="0" err="1">
                  <a:latin typeface="Times New Roman" pitchFamily="18" charset="0"/>
                  <a:cs typeface="Times New Roman" pitchFamily="18" charset="0"/>
                  <a:sym typeface="Symbol" pitchFamily="18" charset="2"/>
                </a:rPr>
                <a:t>có</a:t>
              </a:r>
              <a:r>
                <a:rPr lang="en-US" altLang="en-US" sz="2400" b="1" dirty="0">
                  <a:latin typeface="Times New Roman" pitchFamily="18" charset="0"/>
                  <a:cs typeface="Times New Roman" pitchFamily="18" charset="0"/>
                  <a:sym typeface="Symbol" pitchFamily="18" charset="2"/>
                </a:rPr>
                <a:t>               </a:t>
              </a:r>
              <a:r>
                <a:rPr lang="en-US" altLang="en-US" sz="2400" b="1" dirty="0" err="1">
                  <a:latin typeface="Times New Roman" pitchFamily="18" charset="0"/>
                  <a:cs typeface="Times New Roman" pitchFamily="18" charset="0"/>
                  <a:sym typeface="Symbol" pitchFamily="18" charset="2"/>
                </a:rPr>
                <a:t>và</a:t>
              </a:r>
              <a:r>
                <a:rPr lang="en-US" altLang="en-US" sz="2400" b="1" dirty="0">
                  <a:latin typeface="Times New Roman" pitchFamily="18" charset="0"/>
                  <a:cs typeface="Times New Roman" pitchFamily="18" charset="0"/>
                  <a:sym typeface="Symbol" pitchFamily="18" charset="2"/>
                </a:rPr>
                <a:t> S</a:t>
              </a:r>
              <a:r>
                <a:rPr lang="en-US" altLang="en-US" sz="2400" b="1" baseline="-25000" dirty="0">
                  <a:latin typeface="Times New Roman" pitchFamily="18" charset="0"/>
                  <a:cs typeface="Times New Roman" pitchFamily="18" charset="0"/>
                  <a:sym typeface="Symbol" pitchFamily="18" charset="2"/>
                </a:rPr>
                <a:t>DEF </a:t>
              </a:r>
              <a:r>
                <a:rPr lang="en-US" altLang="en-US" sz="2400" b="1" dirty="0">
                  <a:latin typeface="Times New Roman" pitchFamily="18" charset="0"/>
                  <a:cs typeface="Times New Roman" pitchFamily="18" charset="0"/>
                  <a:sym typeface="Symbol" pitchFamily="18" charset="2"/>
                </a:rPr>
                <a:t> = 90cm</a:t>
              </a:r>
              <a:r>
                <a:rPr lang="en-US" altLang="en-US" sz="2400" b="1" baseline="30000" dirty="0">
                  <a:latin typeface="Times New Roman" pitchFamily="18" charset="0"/>
                  <a:cs typeface="Times New Roman" pitchFamily="18" charset="0"/>
                  <a:sym typeface="Symbol" pitchFamily="18" charset="2"/>
                </a:rPr>
                <a:t>2</a:t>
              </a:r>
              <a:r>
                <a:rPr lang="en-US" altLang="en-US" sz="2400" b="1" dirty="0">
                  <a:latin typeface="Times New Roman" pitchFamily="18" charset="0"/>
                  <a:cs typeface="Times New Roman" pitchFamily="18" charset="0"/>
                  <a:sym typeface="Symbol" pitchFamily="18" charset="2"/>
                </a:rPr>
                <a:t>. </a:t>
              </a:r>
              <a:r>
                <a:rPr lang="en-US" altLang="en-US" sz="2400" b="1" dirty="0" err="1">
                  <a:latin typeface="Times New Roman" pitchFamily="18" charset="0"/>
                  <a:cs typeface="Times New Roman" pitchFamily="18" charset="0"/>
                  <a:sym typeface="Symbol" pitchFamily="18" charset="2"/>
                </a:rPr>
                <a:t>Khi</a:t>
              </a:r>
              <a:r>
                <a:rPr lang="en-US" altLang="en-US" sz="2400" b="1" dirty="0">
                  <a:latin typeface="Times New Roman" pitchFamily="18" charset="0"/>
                  <a:cs typeface="Times New Roman" pitchFamily="18" charset="0"/>
                  <a:sym typeface="Symbol" pitchFamily="18" charset="2"/>
                </a:rPr>
                <a:t> </a:t>
              </a:r>
              <a:r>
                <a:rPr lang="en-US" altLang="en-US" sz="2400" b="1" dirty="0" err="1">
                  <a:latin typeface="Times New Roman" pitchFamily="18" charset="0"/>
                  <a:cs typeface="Times New Roman" pitchFamily="18" charset="0"/>
                  <a:sym typeface="Symbol" pitchFamily="18" charset="2"/>
                </a:rPr>
                <a:t>đó</a:t>
              </a:r>
              <a:r>
                <a:rPr lang="en-US" altLang="en-US" sz="2400" b="1" dirty="0">
                  <a:latin typeface="Times New Roman" pitchFamily="18" charset="0"/>
                  <a:cs typeface="Times New Roman" pitchFamily="18" charset="0"/>
                  <a:sym typeface="Symbol" pitchFamily="18" charset="2"/>
                </a:rPr>
                <a:t> ta </a:t>
              </a:r>
              <a:r>
                <a:rPr lang="en-US" altLang="en-US" sz="2400" b="1" dirty="0" err="1">
                  <a:latin typeface="Times New Roman" pitchFamily="18" charset="0"/>
                  <a:cs typeface="Times New Roman" pitchFamily="18" charset="0"/>
                  <a:sym typeface="Symbol" pitchFamily="18" charset="2"/>
                </a:rPr>
                <a:t>có</a:t>
              </a:r>
              <a:r>
                <a:rPr lang="en-US" altLang="en-US" sz="2400" b="1" dirty="0">
                  <a:latin typeface="Times New Roman" pitchFamily="18" charset="0"/>
                  <a:cs typeface="Times New Roman" pitchFamily="18" charset="0"/>
                  <a:sym typeface="Symbol" pitchFamily="18" charset="2"/>
                </a:rPr>
                <a:t>: </a:t>
              </a:r>
            </a:p>
          </p:txBody>
        </p:sp>
        <p:sp>
          <p:nvSpPr>
            <p:cNvPr id="9229" name="Text Box 29"/>
            <p:cNvSpPr txBox="1">
              <a:spLocks noChangeArrowheads="1"/>
            </p:cNvSpPr>
            <p:nvPr/>
          </p:nvSpPr>
          <p:spPr bwMode="auto">
            <a:xfrm rot="5400000">
              <a:off x="1072" y="1459"/>
              <a:ext cx="2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1800" b="1" dirty="0"/>
                <a:t>S</a:t>
              </a:r>
            </a:p>
          </p:txBody>
        </p:sp>
      </p:grpSp>
      <p:sp>
        <p:nvSpPr>
          <p:cNvPr id="12" name="Oval 31"/>
          <p:cNvSpPr>
            <a:spLocks noChangeArrowheads="1"/>
          </p:cNvSpPr>
          <p:nvPr/>
        </p:nvSpPr>
        <p:spPr bwMode="auto">
          <a:xfrm>
            <a:off x="630238" y="4071938"/>
            <a:ext cx="381000" cy="38100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b="1"/>
          </a:p>
        </p:txBody>
      </p:sp>
      <p:graphicFrame>
        <p:nvGraphicFramePr>
          <p:cNvPr id="13" name="Object 12"/>
          <p:cNvGraphicFramePr>
            <a:graphicFrameLocks noChangeAspect="1"/>
          </p:cNvGraphicFramePr>
          <p:nvPr>
            <p:extLst>
              <p:ext uri="{D42A27DB-BD31-4B8C-83A1-F6EECF244321}">
                <p14:modId xmlns:p14="http://schemas.microsoft.com/office/powerpoint/2010/main" val="45774220"/>
              </p:ext>
            </p:extLst>
          </p:nvPr>
        </p:nvGraphicFramePr>
        <p:xfrm>
          <a:off x="3477071" y="2211388"/>
          <a:ext cx="950913" cy="608012"/>
        </p:xfrm>
        <a:graphic>
          <a:graphicData uri="http://schemas.openxmlformats.org/presentationml/2006/ole">
            <mc:AlternateContent xmlns:mc="http://schemas.openxmlformats.org/markup-compatibility/2006">
              <mc:Choice xmlns:v="urn:schemas-microsoft-com:vml" Requires="v">
                <p:oleObj spid="_x0000_s45078" name="Equation" r:id="rId3" imgW="1193800" imgH="838200" progId="Equation.DSMT4">
                  <p:embed/>
                </p:oleObj>
              </mc:Choice>
              <mc:Fallback>
                <p:oleObj name="Equation" r:id="rId3" imgW="1193800" imgH="838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77071" y="2211388"/>
                        <a:ext cx="950913" cy="60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26" name="Text Box 18"/>
          <p:cNvSpPr txBox="1">
            <a:spLocks noChangeArrowheads="1"/>
          </p:cNvSpPr>
          <p:nvPr/>
        </p:nvSpPr>
        <p:spPr bwMode="auto">
          <a:xfrm>
            <a:off x="228600" y="1066800"/>
            <a:ext cx="9144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r>
              <a:rPr lang="en-US" altLang="en-US" sz="2400" b="1" u="sng">
                <a:latin typeface="Times New Roman" pitchFamily="18" charset="0"/>
                <a:cs typeface="Times New Roman" pitchFamily="18" charset="0"/>
              </a:rPr>
              <a:t>4. Luyện tập: </a:t>
            </a:r>
          </a:p>
        </p:txBody>
      </p:sp>
      <p:sp>
        <p:nvSpPr>
          <p:cNvPr id="9227" name="Rectangle 3"/>
          <p:cNvSpPr>
            <a:spLocks noChangeArrowheads="1"/>
          </p:cNvSpPr>
          <p:nvPr/>
        </p:nvSpPr>
        <p:spPr bwMode="auto">
          <a:xfrm>
            <a:off x="914400" y="160338"/>
            <a:ext cx="70866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spcBef>
                <a:spcPct val="50000"/>
              </a:spcBef>
            </a:pPr>
            <a:r>
              <a:rPr lang="en-US" altLang="en-US" sz="2400" b="1">
                <a:solidFill>
                  <a:srgbClr val="FF0000"/>
                </a:solidFill>
                <a:latin typeface="Times New Roman" pitchFamily="18" charset="0"/>
              </a:rPr>
              <a:t>Tiết 48.</a:t>
            </a:r>
            <a:r>
              <a:rPr lang="vi-VN" altLang="en-US" sz="2400" b="1">
                <a:solidFill>
                  <a:srgbClr val="FF0000"/>
                </a:solidFill>
                <a:latin typeface="Times New Roman" pitchFamily="18" charset="0"/>
              </a:rPr>
              <a:t> </a:t>
            </a:r>
            <a:r>
              <a:rPr lang="en-US" altLang="en-US" sz="2400" b="1">
                <a:solidFill>
                  <a:srgbClr val="FF0000"/>
                </a:solidFill>
                <a:latin typeface="Times New Roman" pitchFamily="18" charset="0"/>
              </a:rPr>
              <a:t>CÁC TRƯỜNG</a:t>
            </a:r>
            <a:r>
              <a:rPr lang="vi-VN" altLang="en-US" sz="2400" b="1">
                <a:solidFill>
                  <a:srgbClr val="FF0000"/>
                </a:solidFill>
                <a:latin typeface="Times New Roman" pitchFamily="18" charset="0"/>
              </a:rPr>
              <a:t> </a:t>
            </a:r>
            <a:r>
              <a:rPr lang="en-US" altLang="en-US" sz="2400" b="1">
                <a:solidFill>
                  <a:srgbClr val="FF0000"/>
                </a:solidFill>
                <a:latin typeface="Times New Roman" pitchFamily="18" charset="0"/>
              </a:rPr>
              <a:t>HỢP </a:t>
            </a:r>
            <a:r>
              <a:rPr lang="vi-VN" altLang="en-US" sz="2400" b="1">
                <a:solidFill>
                  <a:srgbClr val="FF0000"/>
                </a:solidFill>
                <a:latin typeface="Times New Roman" pitchFamily="18" charset="0"/>
              </a:rPr>
              <a:t> </a:t>
            </a:r>
            <a:r>
              <a:rPr lang="en-US" altLang="en-US" sz="2400" b="1">
                <a:solidFill>
                  <a:srgbClr val="FF0000"/>
                </a:solidFill>
                <a:latin typeface="Times New Roman" pitchFamily="18" charset="0"/>
              </a:rPr>
              <a:t>ĐỒNG DẠNG CỦA TAM GIÁC VUÔNG. LUYỆN TẬP</a:t>
            </a:r>
          </a:p>
        </p:txBody>
      </p:sp>
    </p:spTree>
    <p:extLst>
      <p:ext uri="{BB962C8B-B14F-4D97-AF65-F5344CB8AC3E}">
        <p14:creationId xmlns:p14="http://schemas.microsoft.com/office/powerpoint/2010/main" val="25816172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arn(inVertical)">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Oval 4"/>
          <p:cNvSpPr>
            <a:spLocks noChangeArrowheads="1"/>
          </p:cNvSpPr>
          <p:nvPr/>
        </p:nvSpPr>
        <p:spPr bwMode="auto">
          <a:xfrm>
            <a:off x="8339138" y="-409575"/>
            <a:ext cx="914400" cy="914400"/>
          </a:xfrm>
          <a:prstGeom prst="ellipse">
            <a:avLst/>
          </a:prstGeom>
          <a:solidFill>
            <a:srgbClr val="FF3300"/>
          </a:solidFill>
          <a:ln w="9525">
            <a:solidFill>
              <a:srgbClr val="FF3300"/>
            </a:solidFill>
            <a:round/>
            <a:headEnd/>
            <a:tailEnd/>
          </a:ln>
        </p:spPr>
        <p:txBody>
          <a:bodyPr wrap="none" anchor="ctr"/>
          <a:lstStyle/>
          <a:p>
            <a:pPr algn="ctr" eaLnBrk="1" hangingPunct="1"/>
            <a:endParaRPr lang="vi-VN" altLang="en-US">
              <a:cs typeface="Arial" charset="0"/>
            </a:endParaRPr>
          </a:p>
        </p:txBody>
      </p:sp>
      <p:sp>
        <p:nvSpPr>
          <p:cNvPr id="15365" name="Line 5"/>
          <p:cNvSpPr>
            <a:spLocks noChangeShapeType="1"/>
          </p:cNvSpPr>
          <p:nvPr/>
        </p:nvSpPr>
        <p:spPr bwMode="auto">
          <a:xfrm flipV="1">
            <a:off x="8382000" y="685800"/>
            <a:ext cx="228600" cy="53340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6" name="Line 6"/>
          <p:cNvSpPr>
            <a:spLocks noChangeShapeType="1"/>
          </p:cNvSpPr>
          <p:nvPr/>
        </p:nvSpPr>
        <p:spPr bwMode="auto">
          <a:xfrm>
            <a:off x="7653338" y="-333375"/>
            <a:ext cx="457200" cy="15240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7" name="Line 7"/>
          <p:cNvSpPr>
            <a:spLocks noChangeShapeType="1"/>
          </p:cNvSpPr>
          <p:nvPr/>
        </p:nvSpPr>
        <p:spPr bwMode="auto">
          <a:xfrm flipV="1">
            <a:off x="7577138" y="123825"/>
            <a:ext cx="533400" cy="15240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8" name="Line 8"/>
          <p:cNvSpPr>
            <a:spLocks noChangeShapeType="1"/>
          </p:cNvSpPr>
          <p:nvPr/>
        </p:nvSpPr>
        <p:spPr bwMode="auto">
          <a:xfrm flipH="1" flipV="1">
            <a:off x="9296400" y="533400"/>
            <a:ext cx="381000" cy="30480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9" name="Line 9"/>
          <p:cNvSpPr>
            <a:spLocks noChangeShapeType="1"/>
          </p:cNvSpPr>
          <p:nvPr/>
        </p:nvSpPr>
        <p:spPr bwMode="auto">
          <a:xfrm flipH="1" flipV="1">
            <a:off x="9372600" y="304800"/>
            <a:ext cx="457200" cy="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1" name="Text Box 11"/>
          <p:cNvSpPr txBox="1">
            <a:spLocks noChangeArrowheads="1"/>
          </p:cNvSpPr>
          <p:nvPr/>
        </p:nvSpPr>
        <p:spPr bwMode="auto">
          <a:xfrm>
            <a:off x="8277225" y="1543050"/>
            <a:ext cx="45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1800" b="1">
                <a:solidFill>
                  <a:schemeClr val="tx2"/>
                </a:solidFill>
                <a:latin typeface="Times New Roman" pitchFamily="18" charset="0"/>
                <a:cs typeface="Arial" charset="0"/>
              </a:rPr>
              <a:t>A</a:t>
            </a:r>
          </a:p>
        </p:txBody>
      </p:sp>
      <p:sp>
        <p:nvSpPr>
          <p:cNvPr id="15372" name="Text Box 12"/>
          <p:cNvSpPr txBox="1">
            <a:spLocks noChangeArrowheads="1"/>
          </p:cNvSpPr>
          <p:nvPr/>
        </p:nvSpPr>
        <p:spPr bwMode="auto">
          <a:xfrm>
            <a:off x="8215313" y="5711825"/>
            <a:ext cx="45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1800" b="1">
                <a:solidFill>
                  <a:schemeClr val="tx2"/>
                </a:solidFill>
                <a:latin typeface="Times New Roman" pitchFamily="18" charset="0"/>
                <a:cs typeface="Arial" charset="0"/>
              </a:rPr>
              <a:t>H</a:t>
            </a:r>
          </a:p>
        </p:txBody>
      </p:sp>
      <p:sp>
        <p:nvSpPr>
          <p:cNvPr id="15373" name="Text Box 13"/>
          <p:cNvSpPr txBox="1">
            <a:spLocks noChangeArrowheads="1"/>
          </p:cNvSpPr>
          <p:nvPr/>
        </p:nvSpPr>
        <p:spPr bwMode="auto">
          <a:xfrm>
            <a:off x="6094413" y="5715000"/>
            <a:ext cx="45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1800" b="1">
                <a:latin typeface="Times New Roman" pitchFamily="18" charset="0"/>
                <a:cs typeface="Arial" charset="0"/>
              </a:rPr>
              <a:t>B</a:t>
            </a:r>
          </a:p>
        </p:txBody>
      </p:sp>
      <p:sp>
        <p:nvSpPr>
          <p:cNvPr id="15375" name="Line 15"/>
          <p:cNvSpPr>
            <a:spLocks noChangeShapeType="1"/>
          </p:cNvSpPr>
          <p:nvPr/>
        </p:nvSpPr>
        <p:spPr bwMode="auto">
          <a:xfrm flipH="1">
            <a:off x="6400800" y="1928813"/>
            <a:ext cx="1671638" cy="4090987"/>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 name="Group 16"/>
          <p:cNvGrpSpPr>
            <a:grpSpLocks/>
          </p:cNvGrpSpPr>
          <p:nvPr/>
        </p:nvGrpSpPr>
        <p:grpSpPr bwMode="auto">
          <a:xfrm>
            <a:off x="4016375" y="4941888"/>
            <a:ext cx="815975" cy="1192212"/>
            <a:chOff x="3160" y="3334"/>
            <a:chExt cx="508" cy="890"/>
          </a:xfrm>
        </p:grpSpPr>
        <p:sp>
          <p:nvSpPr>
            <p:cNvPr id="13364" name="Text Box 17"/>
            <p:cNvSpPr txBox="1">
              <a:spLocks noChangeArrowheads="1"/>
            </p:cNvSpPr>
            <p:nvPr/>
          </p:nvSpPr>
          <p:spPr bwMode="auto">
            <a:xfrm>
              <a:off x="3160" y="3950"/>
              <a:ext cx="288"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1800" b="1">
                  <a:solidFill>
                    <a:schemeClr val="tx2"/>
                  </a:solidFill>
                  <a:latin typeface="Times New Roman" pitchFamily="18" charset="0"/>
                  <a:cs typeface="Arial" charset="0"/>
                </a:rPr>
                <a:t>B’</a:t>
              </a:r>
            </a:p>
          </p:txBody>
        </p:sp>
        <p:sp>
          <p:nvSpPr>
            <p:cNvPr id="13365" name="Line 18"/>
            <p:cNvSpPr>
              <a:spLocks noChangeShapeType="1"/>
            </p:cNvSpPr>
            <p:nvPr/>
          </p:nvSpPr>
          <p:spPr bwMode="auto">
            <a:xfrm flipH="1">
              <a:off x="3344" y="3334"/>
              <a:ext cx="324" cy="804"/>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 name="Group 19"/>
          <p:cNvGrpSpPr>
            <a:grpSpLocks/>
          </p:cNvGrpSpPr>
          <p:nvPr/>
        </p:nvGrpSpPr>
        <p:grpSpPr bwMode="auto">
          <a:xfrm>
            <a:off x="4676775" y="4748213"/>
            <a:ext cx="800100" cy="1360487"/>
            <a:chOff x="3612" y="3096"/>
            <a:chExt cx="504" cy="1115"/>
          </a:xfrm>
        </p:grpSpPr>
        <p:sp>
          <p:nvSpPr>
            <p:cNvPr id="13360" name="Text Box 20"/>
            <p:cNvSpPr txBox="1">
              <a:spLocks noChangeArrowheads="1"/>
            </p:cNvSpPr>
            <p:nvPr/>
          </p:nvSpPr>
          <p:spPr bwMode="auto">
            <a:xfrm>
              <a:off x="3684" y="3910"/>
              <a:ext cx="432"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1800" b="1">
                  <a:solidFill>
                    <a:schemeClr val="tx2"/>
                  </a:solidFill>
                  <a:latin typeface="Times New Roman" pitchFamily="18" charset="0"/>
                  <a:cs typeface="Arial" charset="0"/>
                </a:rPr>
                <a:t>H’</a:t>
              </a:r>
            </a:p>
          </p:txBody>
        </p:sp>
        <p:sp>
          <p:nvSpPr>
            <p:cNvPr id="13361" name="Text Box 21"/>
            <p:cNvSpPr txBox="1">
              <a:spLocks noChangeArrowheads="1"/>
            </p:cNvSpPr>
            <p:nvPr/>
          </p:nvSpPr>
          <p:spPr bwMode="auto">
            <a:xfrm>
              <a:off x="3672" y="3096"/>
              <a:ext cx="288"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1800" b="1">
                  <a:solidFill>
                    <a:schemeClr val="tx2"/>
                  </a:solidFill>
                  <a:latin typeface="Times New Roman" pitchFamily="18" charset="0"/>
                  <a:cs typeface="Arial" charset="0"/>
                </a:rPr>
                <a:t>A’</a:t>
              </a:r>
            </a:p>
          </p:txBody>
        </p:sp>
        <p:sp>
          <p:nvSpPr>
            <p:cNvPr id="13362" name="Line 22"/>
            <p:cNvSpPr>
              <a:spLocks noChangeShapeType="1"/>
            </p:cNvSpPr>
            <p:nvPr/>
          </p:nvSpPr>
          <p:spPr bwMode="auto">
            <a:xfrm>
              <a:off x="3708" y="3264"/>
              <a:ext cx="0" cy="864"/>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63" name="Rectangle 23"/>
            <p:cNvSpPr>
              <a:spLocks noChangeArrowheads="1"/>
            </p:cNvSpPr>
            <p:nvPr/>
          </p:nvSpPr>
          <p:spPr bwMode="auto">
            <a:xfrm>
              <a:off x="3612" y="4031"/>
              <a:ext cx="96" cy="96"/>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endParaRPr lang="vi-VN" altLang="en-US">
                <a:cs typeface="Arial" charset="0"/>
              </a:endParaRPr>
            </a:p>
          </p:txBody>
        </p:sp>
      </p:grpSp>
      <p:sp>
        <p:nvSpPr>
          <p:cNvPr id="15384" name="Rectangle 24"/>
          <p:cNvSpPr>
            <a:spLocks noChangeArrowheads="1"/>
          </p:cNvSpPr>
          <p:nvPr/>
        </p:nvSpPr>
        <p:spPr bwMode="auto">
          <a:xfrm>
            <a:off x="7929563" y="5853113"/>
            <a:ext cx="152400" cy="15240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endParaRPr lang="vi-VN" altLang="en-US">
              <a:cs typeface="Arial" charset="0"/>
            </a:endParaRPr>
          </a:p>
        </p:txBody>
      </p:sp>
      <p:sp>
        <p:nvSpPr>
          <p:cNvPr id="15387" name="AutoShape 27"/>
          <p:cNvSpPr>
            <a:spLocks noChangeArrowheads="1"/>
          </p:cNvSpPr>
          <p:nvPr/>
        </p:nvSpPr>
        <p:spPr bwMode="auto">
          <a:xfrm>
            <a:off x="8062913" y="1882775"/>
            <a:ext cx="180975" cy="2952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p:spPr>
        <p:txBody>
          <a:bodyPr wrap="none" anchor="ctr"/>
          <a:lstStyle/>
          <a:p>
            <a:endParaRPr lang="en-US"/>
          </a:p>
        </p:txBody>
      </p:sp>
      <p:grpSp>
        <p:nvGrpSpPr>
          <p:cNvPr id="4" name="Group 28"/>
          <p:cNvGrpSpPr>
            <a:grpSpLocks/>
          </p:cNvGrpSpPr>
          <p:nvPr/>
        </p:nvGrpSpPr>
        <p:grpSpPr bwMode="auto">
          <a:xfrm>
            <a:off x="7924800" y="1747838"/>
            <a:ext cx="457200" cy="4260850"/>
            <a:chOff x="4788" y="2328"/>
            <a:chExt cx="288" cy="1776"/>
          </a:xfrm>
        </p:grpSpPr>
        <p:grpSp>
          <p:nvGrpSpPr>
            <p:cNvPr id="13354" name="Group 29"/>
            <p:cNvGrpSpPr>
              <a:grpSpLocks/>
            </p:cNvGrpSpPr>
            <p:nvPr/>
          </p:nvGrpSpPr>
          <p:grpSpPr bwMode="auto">
            <a:xfrm>
              <a:off x="4884" y="2496"/>
              <a:ext cx="96" cy="1608"/>
              <a:chOff x="4728" y="2496"/>
              <a:chExt cx="96" cy="1608"/>
            </a:xfrm>
          </p:grpSpPr>
          <p:grpSp>
            <p:nvGrpSpPr>
              <p:cNvPr id="13356" name="Group 30"/>
              <p:cNvGrpSpPr>
                <a:grpSpLocks/>
              </p:cNvGrpSpPr>
              <p:nvPr/>
            </p:nvGrpSpPr>
            <p:grpSpPr bwMode="auto">
              <a:xfrm>
                <a:off x="4728" y="2544"/>
                <a:ext cx="96" cy="1560"/>
                <a:chOff x="4728" y="2544"/>
                <a:chExt cx="96" cy="1560"/>
              </a:xfrm>
            </p:grpSpPr>
            <p:sp>
              <p:nvSpPr>
                <p:cNvPr id="13358" name="Rectangle 31"/>
                <p:cNvSpPr>
                  <a:spLocks noChangeArrowheads="1"/>
                </p:cNvSpPr>
                <p:nvPr/>
              </p:nvSpPr>
              <p:spPr bwMode="auto">
                <a:xfrm>
                  <a:off x="4752" y="2544"/>
                  <a:ext cx="48" cy="1344"/>
                </a:xfrm>
                <a:prstGeom prst="rect">
                  <a:avLst/>
                </a:prstGeom>
                <a:solidFill>
                  <a:schemeClr val="folHlink"/>
                </a:solidFill>
                <a:ln w="9525">
                  <a:solidFill>
                    <a:schemeClr val="tx1"/>
                  </a:solidFill>
                  <a:miter lim="800000"/>
                  <a:headEnd/>
                  <a:tailEnd/>
                </a:ln>
              </p:spPr>
              <p:txBody>
                <a:bodyPr wrap="none" anchor="ctr"/>
                <a:lstStyle/>
                <a:p>
                  <a:pPr algn="ctr" eaLnBrk="1" hangingPunct="1"/>
                  <a:endParaRPr lang="vi-VN" altLang="en-US">
                    <a:cs typeface="Arial" charset="0"/>
                  </a:endParaRPr>
                </a:p>
              </p:txBody>
            </p:sp>
            <p:sp>
              <p:nvSpPr>
                <p:cNvPr id="13359" name="Rectangle 32"/>
                <p:cNvSpPr>
                  <a:spLocks noChangeArrowheads="1"/>
                </p:cNvSpPr>
                <p:nvPr/>
              </p:nvSpPr>
              <p:spPr bwMode="auto">
                <a:xfrm>
                  <a:off x="4728" y="3864"/>
                  <a:ext cx="96" cy="240"/>
                </a:xfrm>
                <a:prstGeom prst="rect">
                  <a:avLst/>
                </a:prstGeom>
                <a:solidFill>
                  <a:srgbClr val="CC6600"/>
                </a:solidFill>
                <a:ln w="9525">
                  <a:solidFill>
                    <a:schemeClr val="tx1"/>
                  </a:solidFill>
                  <a:miter lim="800000"/>
                  <a:headEnd/>
                  <a:tailEnd/>
                </a:ln>
              </p:spPr>
              <p:txBody>
                <a:bodyPr wrap="none" anchor="ctr"/>
                <a:lstStyle/>
                <a:p>
                  <a:pPr algn="ctr" eaLnBrk="1" hangingPunct="1"/>
                  <a:endParaRPr lang="vi-VN" altLang="en-US">
                    <a:cs typeface="Arial" charset="0"/>
                  </a:endParaRPr>
                </a:p>
              </p:txBody>
            </p:sp>
          </p:grpSp>
          <p:sp>
            <p:nvSpPr>
              <p:cNvPr id="13357" name="Rectangle 33"/>
              <p:cNvSpPr>
                <a:spLocks noChangeArrowheads="1"/>
              </p:cNvSpPr>
              <p:nvPr/>
            </p:nvSpPr>
            <p:spPr bwMode="auto">
              <a:xfrm>
                <a:off x="4728" y="2496"/>
                <a:ext cx="96" cy="48"/>
              </a:xfrm>
              <a:prstGeom prst="rect">
                <a:avLst/>
              </a:prstGeom>
              <a:solidFill>
                <a:srgbClr val="CC6600"/>
              </a:solidFill>
              <a:ln w="9525">
                <a:solidFill>
                  <a:schemeClr val="tx1"/>
                </a:solidFill>
                <a:miter lim="800000"/>
                <a:headEnd/>
                <a:tailEnd/>
              </a:ln>
            </p:spPr>
            <p:txBody>
              <a:bodyPr wrap="none" anchor="ctr"/>
              <a:lstStyle/>
              <a:p>
                <a:pPr algn="ctr" eaLnBrk="1" hangingPunct="1"/>
                <a:endParaRPr lang="vi-VN" altLang="en-US">
                  <a:cs typeface="Arial" charset="0"/>
                </a:endParaRPr>
              </a:p>
            </p:txBody>
          </p:sp>
        </p:grpSp>
        <p:sp>
          <p:nvSpPr>
            <p:cNvPr id="13355" name="AutoShape 34"/>
            <p:cNvSpPr>
              <a:spLocks noChangeArrowheads="1"/>
            </p:cNvSpPr>
            <p:nvPr/>
          </p:nvSpPr>
          <p:spPr bwMode="auto">
            <a:xfrm>
              <a:off x="4788" y="2328"/>
              <a:ext cx="288" cy="60"/>
            </a:xfrm>
            <a:prstGeom prst="triangle">
              <a:avLst>
                <a:gd name="adj" fmla="val 50000"/>
              </a:avLst>
            </a:prstGeom>
            <a:solidFill>
              <a:srgbClr val="FF9900"/>
            </a:solidFill>
            <a:ln w="9525">
              <a:solidFill>
                <a:schemeClr val="tx1"/>
              </a:solidFill>
              <a:miter lim="800000"/>
              <a:headEnd/>
              <a:tailEnd/>
            </a:ln>
          </p:spPr>
          <p:txBody>
            <a:bodyPr wrap="none" anchor="ctr"/>
            <a:lstStyle/>
            <a:p>
              <a:pPr algn="ctr" eaLnBrk="1" hangingPunct="1"/>
              <a:endParaRPr lang="vi-VN" altLang="en-US">
                <a:cs typeface="Arial" charset="0"/>
              </a:endParaRPr>
            </a:p>
          </p:txBody>
        </p:sp>
      </p:grpSp>
      <p:sp>
        <p:nvSpPr>
          <p:cNvPr id="15395" name="Line 35"/>
          <p:cNvSpPr>
            <a:spLocks noChangeShapeType="1"/>
          </p:cNvSpPr>
          <p:nvPr/>
        </p:nvSpPr>
        <p:spPr bwMode="auto">
          <a:xfrm flipV="1">
            <a:off x="7881938" y="504825"/>
            <a:ext cx="381000" cy="30480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6" name="Line 36"/>
          <p:cNvSpPr>
            <a:spLocks noChangeShapeType="1"/>
          </p:cNvSpPr>
          <p:nvPr/>
        </p:nvSpPr>
        <p:spPr bwMode="auto">
          <a:xfrm flipH="1" flipV="1">
            <a:off x="9005888" y="733425"/>
            <a:ext cx="171450" cy="45720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7" name="Line 37"/>
          <p:cNvSpPr>
            <a:spLocks noChangeShapeType="1"/>
          </p:cNvSpPr>
          <p:nvPr/>
        </p:nvSpPr>
        <p:spPr bwMode="auto">
          <a:xfrm flipH="1">
            <a:off x="9448800" y="-142875"/>
            <a:ext cx="366713" cy="142875"/>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8" name="Line 38"/>
          <p:cNvSpPr>
            <a:spLocks noChangeShapeType="1"/>
          </p:cNvSpPr>
          <p:nvPr/>
        </p:nvSpPr>
        <p:spPr bwMode="auto">
          <a:xfrm flipH="1">
            <a:off x="9296400" y="-533400"/>
            <a:ext cx="252413" cy="238125"/>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9" name="Line 39"/>
          <p:cNvSpPr>
            <a:spLocks noChangeShapeType="1"/>
          </p:cNvSpPr>
          <p:nvPr/>
        </p:nvSpPr>
        <p:spPr bwMode="auto">
          <a:xfrm>
            <a:off x="8229600" y="-685800"/>
            <a:ext cx="228600" cy="30480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00" name="Line 40"/>
          <p:cNvSpPr>
            <a:spLocks noChangeShapeType="1"/>
          </p:cNvSpPr>
          <p:nvPr/>
        </p:nvSpPr>
        <p:spPr bwMode="auto">
          <a:xfrm flipH="1">
            <a:off x="8991600" y="-914400"/>
            <a:ext cx="258763" cy="38100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7" name="Group 41"/>
          <p:cNvGrpSpPr>
            <a:grpSpLocks/>
          </p:cNvGrpSpPr>
          <p:nvPr/>
        </p:nvGrpSpPr>
        <p:grpSpPr bwMode="auto">
          <a:xfrm>
            <a:off x="1752600" y="5942013"/>
            <a:ext cx="7848600" cy="396875"/>
            <a:chOff x="912" y="3456"/>
            <a:chExt cx="4992" cy="250"/>
          </a:xfrm>
        </p:grpSpPr>
        <p:sp>
          <p:nvSpPr>
            <p:cNvPr id="13352" name="Line 42"/>
            <p:cNvSpPr>
              <a:spLocks noChangeShapeType="1"/>
            </p:cNvSpPr>
            <p:nvPr/>
          </p:nvSpPr>
          <p:spPr bwMode="auto">
            <a:xfrm>
              <a:off x="960" y="3504"/>
              <a:ext cx="4272" cy="0"/>
            </a:xfrm>
            <a:prstGeom prst="line">
              <a:avLst/>
            </a:prstGeom>
            <a:noFill/>
            <a:ln w="9525">
              <a:solidFill>
                <a:srgbClr val="66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53" name="Text Box 43"/>
            <p:cNvSpPr txBox="1">
              <a:spLocks noChangeArrowheads="1"/>
            </p:cNvSpPr>
            <p:nvPr/>
          </p:nvSpPr>
          <p:spPr bwMode="auto">
            <a:xfrm>
              <a:off x="912" y="3456"/>
              <a:ext cx="499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a:solidFill>
                    <a:srgbClr val="CC6600"/>
                  </a:solidFill>
                  <a:latin typeface="Times New Roman" pitchFamily="18" charset="0"/>
                  <a:cs typeface="Arial" charset="0"/>
                </a:rPr>
                <a:t>/ / / / / / / / / / / / / / / / / / / / / / / / / / / / / / / / / / / / / / / / / / / / / / / / / / / </a:t>
              </a:r>
            </a:p>
          </p:txBody>
        </p:sp>
      </p:grpSp>
      <p:sp>
        <p:nvSpPr>
          <p:cNvPr id="15404" name="Text Box 44"/>
          <p:cNvSpPr txBox="1">
            <a:spLocks noChangeArrowheads="1"/>
          </p:cNvSpPr>
          <p:nvPr/>
        </p:nvSpPr>
        <p:spPr bwMode="auto">
          <a:xfrm>
            <a:off x="-76200" y="601663"/>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b="1">
                <a:solidFill>
                  <a:srgbClr val="0000FF"/>
                </a:solidFill>
                <a:latin typeface="Times New Roman" pitchFamily="18" charset="0"/>
                <a:cs typeface="Arial" charset="0"/>
              </a:rPr>
              <a:t>  Bóng của một cột điện trên mặt đất có độ dài là </a:t>
            </a:r>
            <a:r>
              <a:rPr lang="en-US" altLang="en-US" sz="2400" b="1">
                <a:solidFill>
                  <a:srgbClr val="FF0000"/>
                </a:solidFill>
                <a:latin typeface="Times New Roman" pitchFamily="18" charset="0"/>
                <a:cs typeface="Arial" charset="0"/>
              </a:rPr>
              <a:t>4,5 m</a:t>
            </a:r>
            <a:r>
              <a:rPr lang="en-US" altLang="en-US" sz="2400" b="1">
                <a:solidFill>
                  <a:srgbClr val="0000FF"/>
                </a:solidFill>
                <a:latin typeface="Times New Roman" pitchFamily="18" charset="0"/>
                <a:cs typeface="Arial" charset="0"/>
              </a:rPr>
              <a:t>.</a:t>
            </a:r>
          </a:p>
        </p:txBody>
      </p:sp>
      <p:sp>
        <p:nvSpPr>
          <p:cNvPr id="15405" name="Text Box 45"/>
          <p:cNvSpPr txBox="1">
            <a:spLocks noChangeArrowheads="1"/>
          </p:cNvSpPr>
          <p:nvPr/>
        </p:nvSpPr>
        <p:spPr bwMode="auto">
          <a:xfrm>
            <a:off x="6781800" y="6096000"/>
            <a:ext cx="8667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1800" b="1">
                <a:solidFill>
                  <a:srgbClr val="0000CC"/>
                </a:solidFill>
                <a:latin typeface="Times New Roman" pitchFamily="18" charset="0"/>
                <a:cs typeface="Arial" charset="0"/>
              </a:rPr>
              <a:t>4,5m</a:t>
            </a:r>
          </a:p>
        </p:txBody>
      </p:sp>
      <p:sp>
        <p:nvSpPr>
          <p:cNvPr id="15406" name="Text Box 46"/>
          <p:cNvSpPr txBox="1">
            <a:spLocks noChangeArrowheads="1"/>
          </p:cNvSpPr>
          <p:nvPr/>
        </p:nvSpPr>
        <p:spPr bwMode="auto">
          <a:xfrm>
            <a:off x="0" y="1035050"/>
            <a:ext cx="7620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b="1">
                <a:solidFill>
                  <a:srgbClr val="0000FF"/>
                </a:solidFill>
                <a:latin typeface="Times New Roman" pitchFamily="18" charset="0"/>
                <a:cs typeface="Arial" charset="0"/>
              </a:rPr>
              <a:t>Cùng thời điểm đó, một thanh sắt cao </a:t>
            </a:r>
            <a:r>
              <a:rPr lang="en-US" altLang="en-US" sz="2400" b="1">
                <a:solidFill>
                  <a:srgbClr val="FF0000"/>
                </a:solidFill>
                <a:latin typeface="Times New Roman" pitchFamily="18" charset="0"/>
                <a:cs typeface="Arial" charset="0"/>
              </a:rPr>
              <a:t>2,1m</a:t>
            </a:r>
            <a:r>
              <a:rPr lang="en-US" altLang="en-US" sz="2400" b="1">
                <a:solidFill>
                  <a:srgbClr val="0000FF"/>
                </a:solidFill>
                <a:latin typeface="Times New Roman" pitchFamily="18" charset="0"/>
                <a:cs typeface="Arial" charset="0"/>
              </a:rPr>
              <a:t> cắm vuông </a:t>
            </a:r>
          </a:p>
        </p:txBody>
      </p:sp>
      <p:sp>
        <p:nvSpPr>
          <p:cNvPr id="15409" name="Text Box 49"/>
          <p:cNvSpPr txBox="1">
            <a:spLocks noChangeArrowheads="1"/>
          </p:cNvSpPr>
          <p:nvPr/>
        </p:nvSpPr>
        <p:spPr bwMode="auto">
          <a:xfrm>
            <a:off x="4229100" y="5992813"/>
            <a:ext cx="9429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1800" b="1">
                <a:solidFill>
                  <a:srgbClr val="0000CC"/>
                </a:solidFill>
                <a:latin typeface="Times New Roman" pitchFamily="18" charset="0"/>
                <a:cs typeface="Arial" charset="0"/>
              </a:rPr>
              <a:t>0,6m</a:t>
            </a:r>
          </a:p>
        </p:txBody>
      </p:sp>
      <p:sp>
        <p:nvSpPr>
          <p:cNvPr id="15411" name="Text Box 51"/>
          <p:cNvSpPr txBox="1">
            <a:spLocks noChangeArrowheads="1"/>
          </p:cNvSpPr>
          <p:nvPr/>
        </p:nvSpPr>
        <p:spPr bwMode="auto">
          <a:xfrm>
            <a:off x="8229600" y="3505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b="1">
                <a:solidFill>
                  <a:srgbClr val="FF0000"/>
                </a:solidFill>
                <a:latin typeface="Times New Roman" pitchFamily="18" charset="0"/>
                <a:cs typeface="Arial" charset="0"/>
              </a:rPr>
              <a:t>?</a:t>
            </a:r>
          </a:p>
        </p:txBody>
      </p:sp>
      <p:sp>
        <p:nvSpPr>
          <p:cNvPr id="15412" name="Text Box 52"/>
          <p:cNvSpPr txBox="1">
            <a:spLocks noChangeArrowheads="1"/>
          </p:cNvSpPr>
          <p:nvPr/>
        </p:nvSpPr>
        <p:spPr bwMode="auto">
          <a:xfrm>
            <a:off x="4819650" y="5110163"/>
            <a:ext cx="8858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1800" b="1">
                <a:solidFill>
                  <a:srgbClr val="0000CC"/>
                </a:solidFill>
                <a:latin typeface="Times New Roman" pitchFamily="18" charset="0"/>
                <a:cs typeface="Arial" charset="0"/>
              </a:rPr>
              <a:t>2,1m</a:t>
            </a:r>
          </a:p>
        </p:txBody>
      </p:sp>
      <p:grpSp>
        <p:nvGrpSpPr>
          <p:cNvPr id="18462" name="Group 54"/>
          <p:cNvGrpSpPr>
            <a:grpSpLocks/>
          </p:cNvGrpSpPr>
          <p:nvPr/>
        </p:nvGrpSpPr>
        <p:grpSpPr bwMode="auto">
          <a:xfrm>
            <a:off x="0" y="142875"/>
            <a:ext cx="6248400" cy="3005138"/>
            <a:chOff x="0" y="142875"/>
            <a:chExt cx="6248400" cy="3005138"/>
          </a:xfrm>
        </p:grpSpPr>
        <p:sp>
          <p:nvSpPr>
            <p:cNvPr id="13345" name="Text Box 50"/>
            <p:cNvSpPr txBox="1">
              <a:spLocks noChangeArrowheads="1"/>
            </p:cNvSpPr>
            <p:nvPr/>
          </p:nvSpPr>
          <p:spPr bwMode="auto">
            <a:xfrm>
              <a:off x="0" y="1958975"/>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b="1">
                  <a:solidFill>
                    <a:srgbClr val="0000CC"/>
                  </a:solidFill>
                  <a:latin typeface="Times New Roman" pitchFamily="18" charset="0"/>
                  <a:cs typeface="Arial" charset="0"/>
                </a:rPr>
                <a:t> Tính chiều cao của cột điện? </a:t>
              </a:r>
            </a:p>
          </p:txBody>
        </p:sp>
        <p:grpSp>
          <p:nvGrpSpPr>
            <p:cNvPr id="13346" name="Group 51"/>
            <p:cNvGrpSpPr>
              <a:grpSpLocks/>
            </p:cNvGrpSpPr>
            <p:nvPr/>
          </p:nvGrpSpPr>
          <p:grpSpPr bwMode="auto">
            <a:xfrm>
              <a:off x="0" y="142875"/>
              <a:ext cx="6248400" cy="3005138"/>
              <a:chOff x="0" y="142875"/>
              <a:chExt cx="6248400" cy="3005138"/>
            </a:xfrm>
          </p:grpSpPr>
          <p:sp>
            <p:nvSpPr>
              <p:cNvPr id="13347" name="Text Box 2"/>
              <p:cNvSpPr txBox="1">
                <a:spLocks noChangeArrowheads="1"/>
              </p:cNvSpPr>
              <p:nvPr/>
            </p:nvSpPr>
            <p:spPr bwMode="auto">
              <a:xfrm>
                <a:off x="609600" y="457200"/>
                <a:ext cx="5638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endParaRPr lang="vi-VN" altLang="en-US" sz="2000">
                  <a:cs typeface="Arial" charset="0"/>
                </a:endParaRPr>
              </a:p>
            </p:txBody>
          </p:sp>
          <p:sp>
            <p:nvSpPr>
              <p:cNvPr id="13348" name="Text Box 3"/>
              <p:cNvSpPr txBox="1">
                <a:spLocks noChangeArrowheads="1"/>
              </p:cNvSpPr>
              <p:nvPr/>
            </p:nvSpPr>
            <p:spPr bwMode="auto">
              <a:xfrm>
                <a:off x="76200" y="142875"/>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b="1" i="1" u="sng" dirty="0" smtClean="0">
                    <a:solidFill>
                      <a:schemeClr val="tx2"/>
                    </a:solidFill>
                    <a:latin typeface="Times New Roman" pitchFamily="18" charset="0"/>
                    <a:cs typeface="Arial" charset="0"/>
                  </a:rPr>
                  <a:t>2. </a:t>
                </a:r>
                <a:r>
                  <a:rPr lang="en-US" altLang="en-US" sz="2400" b="1" i="1" u="sng" dirty="0" err="1" smtClean="0">
                    <a:solidFill>
                      <a:schemeClr val="tx2"/>
                    </a:solidFill>
                    <a:latin typeface="Times New Roman" pitchFamily="18" charset="0"/>
                    <a:cs typeface="Arial" charset="0"/>
                  </a:rPr>
                  <a:t>Bài</a:t>
                </a:r>
                <a:r>
                  <a:rPr lang="en-US" altLang="en-US" sz="2400" b="1" i="1" u="sng" dirty="0" smtClean="0">
                    <a:solidFill>
                      <a:schemeClr val="tx2"/>
                    </a:solidFill>
                    <a:latin typeface="Times New Roman" pitchFamily="18" charset="0"/>
                    <a:cs typeface="Arial" charset="0"/>
                  </a:rPr>
                  <a:t> </a:t>
                </a:r>
                <a:r>
                  <a:rPr lang="en-US" altLang="en-US" sz="2400" b="1" i="1" u="sng" dirty="0">
                    <a:solidFill>
                      <a:schemeClr val="tx2"/>
                    </a:solidFill>
                    <a:latin typeface="Times New Roman" pitchFamily="18" charset="0"/>
                    <a:cs typeface="Arial" charset="0"/>
                  </a:rPr>
                  <a:t>48(Tr.84. SGK)</a:t>
                </a:r>
                <a:endParaRPr lang="en-US" altLang="en-US" sz="2400" u="sng" dirty="0">
                  <a:solidFill>
                    <a:schemeClr val="tx2"/>
                  </a:solidFill>
                  <a:latin typeface="Times New Roman" pitchFamily="18" charset="0"/>
                  <a:cs typeface="Arial" charset="0"/>
                </a:endParaRPr>
              </a:p>
            </p:txBody>
          </p:sp>
          <p:sp>
            <p:nvSpPr>
              <p:cNvPr id="13349" name="Text Box 47"/>
              <p:cNvSpPr txBox="1">
                <a:spLocks noChangeArrowheads="1"/>
              </p:cNvSpPr>
              <p:nvPr/>
            </p:nvSpPr>
            <p:spPr bwMode="auto">
              <a:xfrm>
                <a:off x="0" y="1511300"/>
                <a:ext cx="2438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b="1">
                    <a:solidFill>
                      <a:srgbClr val="0000FF"/>
                    </a:solidFill>
                    <a:latin typeface="Times New Roman" pitchFamily="18" charset="0"/>
                    <a:cs typeface="Arial" charset="0"/>
                  </a:rPr>
                  <a:t>góc với mặt đất </a:t>
                </a:r>
              </a:p>
            </p:txBody>
          </p:sp>
          <p:sp>
            <p:nvSpPr>
              <p:cNvPr id="13350" name="Text Box 48"/>
              <p:cNvSpPr txBox="1">
                <a:spLocks noChangeArrowheads="1"/>
              </p:cNvSpPr>
              <p:nvPr/>
            </p:nvSpPr>
            <p:spPr bwMode="auto">
              <a:xfrm>
                <a:off x="2105025" y="1501775"/>
                <a:ext cx="2895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b="1">
                    <a:solidFill>
                      <a:srgbClr val="0000FF"/>
                    </a:solidFill>
                    <a:latin typeface="Times New Roman" pitchFamily="18" charset="0"/>
                    <a:cs typeface="Arial" charset="0"/>
                  </a:rPr>
                  <a:t>có bóng dài </a:t>
                </a:r>
                <a:r>
                  <a:rPr lang="en-US" altLang="en-US" sz="2400" b="1">
                    <a:solidFill>
                      <a:srgbClr val="FF0000"/>
                    </a:solidFill>
                    <a:latin typeface="Times New Roman" pitchFamily="18" charset="0"/>
                    <a:cs typeface="Arial" charset="0"/>
                  </a:rPr>
                  <a:t>0,6m</a:t>
                </a:r>
                <a:r>
                  <a:rPr lang="en-US" altLang="en-US" sz="2400" b="1">
                    <a:solidFill>
                      <a:srgbClr val="0000FF"/>
                    </a:solidFill>
                    <a:latin typeface="Times New Roman" pitchFamily="18" charset="0"/>
                    <a:cs typeface="Arial" charset="0"/>
                  </a:rPr>
                  <a:t> </a:t>
                </a:r>
              </a:p>
            </p:txBody>
          </p:sp>
          <p:sp>
            <p:nvSpPr>
              <p:cNvPr id="13351" name="Text Box 125"/>
              <p:cNvSpPr txBox="1">
                <a:spLocks noChangeArrowheads="1"/>
              </p:cNvSpPr>
              <p:nvPr/>
            </p:nvSpPr>
            <p:spPr bwMode="auto">
              <a:xfrm>
                <a:off x="288925" y="27813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endParaRPr lang="vi-VN" altLang="en-US" sz="1800">
                  <a:cs typeface="Arial" charset="0"/>
                </a:endParaRPr>
              </a:p>
            </p:txBody>
          </p:sp>
        </p:grpSp>
      </p:grpSp>
      <p:sp>
        <p:nvSpPr>
          <p:cNvPr id="53" name="Cung 52"/>
          <p:cNvSpPr/>
          <p:nvPr/>
        </p:nvSpPr>
        <p:spPr>
          <a:xfrm>
            <a:off x="6084888" y="5761038"/>
            <a:ext cx="500062" cy="357187"/>
          </a:xfrm>
          <a:prstGeom prst="arc">
            <a:avLst>
              <a:gd name="adj1" fmla="val 19248601"/>
              <a:gd name="adj2" fmla="val 1276122"/>
            </a:avLst>
          </a:prstGeom>
          <a:ln w="38100">
            <a:solidFill>
              <a:srgbClr val="0000CC"/>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54" name="Cung 53"/>
          <p:cNvSpPr/>
          <p:nvPr/>
        </p:nvSpPr>
        <p:spPr>
          <a:xfrm>
            <a:off x="4002088" y="5759450"/>
            <a:ext cx="500062" cy="357188"/>
          </a:xfrm>
          <a:prstGeom prst="arc">
            <a:avLst>
              <a:gd name="adj1" fmla="val 19248601"/>
              <a:gd name="adj2" fmla="val 1276122"/>
            </a:avLst>
          </a:prstGeom>
          <a:ln w="38100">
            <a:solidFill>
              <a:srgbClr val="0000CC"/>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Tree>
    <p:controls>
      <mc:AlternateContent xmlns:mc="http://schemas.openxmlformats.org/markup-compatibility/2006">
        <mc:Choice xmlns:v="urn:schemas-microsoft-com:vml" Requires="v">
          <p:control spid="48130" name="ShockwaveFlash1" r:id="rId2" imgW="1828571" imgH="1828571"/>
        </mc:Choice>
        <mc:Fallback>
          <p:control name="ShockwaveFlash1" r:id="rId2" imgW="1828571" imgH="1828571">
            <p:pic>
              <p:nvPicPr>
                <p:cNvPr id="0" name="ShockwaveFlash1"/>
                <p:cNvPicPr preferRelativeResize="0">
                  <a:picLocks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250825" y="1989138"/>
                  <a:ext cx="3810000" cy="3657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258054096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100"/>
                                  </p:stCondLst>
                                  <p:childTnLst>
                                    <p:set>
                                      <p:cBhvr>
                                        <p:cTn id="6" dur="1" fill="hold">
                                          <p:stCondLst>
                                            <p:cond delay="0"/>
                                          </p:stCondLst>
                                        </p:cTn>
                                        <p:tgtEl>
                                          <p:spTgt spid="15406"/>
                                        </p:tgtEl>
                                        <p:attrNameLst>
                                          <p:attrName>style.visibility</p:attrName>
                                        </p:attrNameLst>
                                      </p:cBhvr>
                                      <p:to>
                                        <p:strVal val="visible"/>
                                      </p:to>
                                    </p:set>
                                    <p:animEffect transition="in" filter="wipe(left)">
                                      <p:cBhvr>
                                        <p:cTn id="7" dur="800"/>
                                        <p:tgtEl>
                                          <p:spTgt spid="15406"/>
                                        </p:tgtEl>
                                      </p:cBhvr>
                                    </p:animEffect>
                                  </p:childTnLst>
                                </p:cTn>
                              </p:par>
                              <p:par>
                                <p:cTn id="8" presetID="22" presetClass="entr" presetSubtype="8" fill="hold" nodeType="withEffect">
                                  <p:stCondLst>
                                    <p:cond delay="100"/>
                                  </p:stCondLst>
                                  <p:childTnLst>
                                    <p:set>
                                      <p:cBhvr>
                                        <p:cTn id="9" dur="1" fill="hold">
                                          <p:stCondLst>
                                            <p:cond delay="0"/>
                                          </p:stCondLst>
                                        </p:cTn>
                                        <p:tgtEl>
                                          <p:spTgt spid="18462"/>
                                        </p:tgtEl>
                                        <p:attrNameLst>
                                          <p:attrName>style.visibility</p:attrName>
                                        </p:attrNameLst>
                                      </p:cBhvr>
                                      <p:to>
                                        <p:strVal val="visible"/>
                                      </p:to>
                                    </p:set>
                                    <p:animEffect transition="in" filter="wipe(left)">
                                      <p:cBhvr>
                                        <p:cTn id="10" dur="500"/>
                                        <p:tgtEl>
                                          <p:spTgt spid="18462"/>
                                        </p:tgtEl>
                                      </p:cBhvr>
                                    </p:animEffect>
                                  </p:childTnLst>
                                </p:cTn>
                              </p:par>
                              <p:par>
                                <p:cTn id="11" presetID="22" presetClass="entr" presetSubtype="8" fill="hold" grpId="0" nodeType="withEffect">
                                  <p:stCondLst>
                                    <p:cond delay="100"/>
                                  </p:stCondLst>
                                  <p:childTnLst>
                                    <p:set>
                                      <p:cBhvr>
                                        <p:cTn id="12" dur="1" fill="hold">
                                          <p:stCondLst>
                                            <p:cond delay="0"/>
                                          </p:stCondLst>
                                        </p:cTn>
                                        <p:tgtEl>
                                          <p:spTgt spid="15404"/>
                                        </p:tgtEl>
                                        <p:attrNameLst>
                                          <p:attrName>style.visibility</p:attrName>
                                        </p:attrNameLst>
                                      </p:cBhvr>
                                      <p:to>
                                        <p:strVal val="visible"/>
                                      </p:to>
                                    </p:set>
                                    <p:animEffect transition="in" filter="wipe(left)">
                                      <p:cBhvr>
                                        <p:cTn id="13" dur="700"/>
                                        <p:tgtEl>
                                          <p:spTgt spid="1540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childTnLst>
                          </p:cTn>
                        </p:par>
                        <p:par>
                          <p:cTn id="21" fill="hold" nodeType="afterGroup">
                            <p:stCondLst>
                              <p:cond delay="500"/>
                            </p:stCondLst>
                            <p:childTnLst>
                              <p:par>
                                <p:cTn id="22" presetID="53" presetClass="entr" presetSubtype="0"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animEffect transition="in" filter="fade">
                                      <p:cBhvr>
                                        <p:cTn id="26" dur="500"/>
                                        <p:tgtEl>
                                          <p:spTgt spid="4"/>
                                        </p:tgtEl>
                                      </p:cBhvr>
                                    </p:animEffect>
                                  </p:childTnLst>
                                </p:cTn>
                              </p:par>
                            </p:childTnLst>
                          </p:cTn>
                        </p:par>
                        <p:par>
                          <p:cTn id="27" fill="hold" nodeType="afterGroup">
                            <p:stCondLst>
                              <p:cond delay="1000"/>
                            </p:stCondLst>
                            <p:childTnLst>
                              <p:par>
                                <p:cTn id="28" presetID="53" presetClass="entr" presetSubtype="0" fill="hold" grpId="0" nodeType="afterEffect">
                                  <p:stCondLst>
                                    <p:cond delay="0"/>
                                  </p:stCondLst>
                                  <p:childTnLst>
                                    <p:set>
                                      <p:cBhvr>
                                        <p:cTn id="29" dur="1" fill="hold">
                                          <p:stCondLst>
                                            <p:cond delay="0"/>
                                          </p:stCondLst>
                                        </p:cTn>
                                        <p:tgtEl>
                                          <p:spTgt spid="15387"/>
                                        </p:tgtEl>
                                        <p:attrNameLst>
                                          <p:attrName>style.visibility</p:attrName>
                                        </p:attrNameLst>
                                      </p:cBhvr>
                                      <p:to>
                                        <p:strVal val="visible"/>
                                      </p:to>
                                    </p:set>
                                    <p:anim calcmode="lin" valueType="num">
                                      <p:cBhvr>
                                        <p:cTn id="30" dur="500" fill="hold"/>
                                        <p:tgtEl>
                                          <p:spTgt spid="15387"/>
                                        </p:tgtEl>
                                        <p:attrNameLst>
                                          <p:attrName>ppt_w</p:attrName>
                                        </p:attrNameLst>
                                      </p:cBhvr>
                                      <p:tavLst>
                                        <p:tav tm="0">
                                          <p:val>
                                            <p:fltVal val="0"/>
                                          </p:val>
                                        </p:tav>
                                        <p:tav tm="100000">
                                          <p:val>
                                            <p:strVal val="#ppt_w"/>
                                          </p:val>
                                        </p:tav>
                                      </p:tavLst>
                                    </p:anim>
                                    <p:anim calcmode="lin" valueType="num">
                                      <p:cBhvr>
                                        <p:cTn id="31" dur="500" fill="hold"/>
                                        <p:tgtEl>
                                          <p:spTgt spid="15387"/>
                                        </p:tgtEl>
                                        <p:attrNameLst>
                                          <p:attrName>ppt_h</p:attrName>
                                        </p:attrNameLst>
                                      </p:cBhvr>
                                      <p:tavLst>
                                        <p:tav tm="0">
                                          <p:val>
                                            <p:fltVal val="0"/>
                                          </p:val>
                                        </p:tav>
                                        <p:tav tm="100000">
                                          <p:val>
                                            <p:strVal val="#ppt_h"/>
                                          </p:val>
                                        </p:tav>
                                      </p:tavLst>
                                    </p:anim>
                                    <p:animEffect transition="in" filter="fade">
                                      <p:cBhvr>
                                        <p:cTn id="32" dur="500"/>
                                        <p:tgtEl>
                                          <p:spTgt spid="15387"/>
                                        </p:tgtEl>
                                      </p:cBhvr>
                                    </p:animEffect>
                                  </p:childTnLst>
                                </p:cTn>
                              </p:par>
                            </p:childTnLst>
                          </p:cTn>
                        </p:par>
                        <p:par>
                          <p:cTn id="33" fill="hold" nodeType="afterGroup">
                            <p:stCondLst>
                              <p:cond delay="1500"/>
                            </p:stCondLst>
                            <p:childTnLst>
                              <p:par>
                                <p:cTn id="34" presetID="53" presetClass="entr" presetSubtype="0" fill="hold" grpId="0" nodeType="afterEffect">
                                  <p:stCondLst>
                                    <p:cond delay="0"/>
                                  </p:stCondLst>
                                  <p:childTnLst>
                                    <p:set>
                                      <p:cBhvr>
                                        <p:cTn id="35" dur="1" fill="hold">
                                          <p:stCondLst>
                                            <p:cond delay="0"/>
                                          </p:stCondLst>
                                        </p:cTn>
                                        <p:tgtEl>
                                          <p:spTgt spid="15384"/>
                                        </p:tgtEl>
                                        <p:attrNameLst>
                                          <p:attrName>style.visibility</p:attrName>
                                        </p:attrNameLst>
                                      </p:cBhvr>
                                      <p:to>
                                        <p:strVal val="visible"/>
                                      </p:to>
                                    </p:set>
                                    <p:anim calcmode="lin" valueType="num">
                                      <p:cBhvr>
                                        <p:cTn id="36" dur="500" fill="hold"/>
                                        <p:tgtEl>
                                          <p:spTgt spid="15384"/>
                                        </p:tgtEl>
                                        <p:attrNameLst>
                                          <p:attrName>ppt_w</p:attrName>
                                        </p:attrNameLst>
                                      </p:cBhvr>
                                      <p:tavLst>
                                        <p:tav tm="0">
                                          <p:val>
                                            <p:fltVal val="0"/>
                                          </p:val>
                                        </p:tav>
                                        <p:tav tm="100000">
                                          <p:val>
                                            <p:strVal val="#ppt_w"/>
                                          </p:val>
                                        </p:tav>
                                      </p:tavLst>
                                    </p:anim>
                                    <p:anim calcmode="lin" valueType="num">
                                      <p:cBhvr>
                                        <p:cTn id="37" dur="500" fill="hold"/>
                                        <p:tgtEl>
                                          <p:spTgt spid="15384"/>
                                        </p:tgtEl>
                                        <p:attrNameLst>
                                          <p:attrName>ppt_h</p:attrName>
                                        </p:attrNameLst>
                                      </p:cBhvr>
                                      <p:tavLst>
                                        <p:tav tm="0">
                                          <p:val>
                                            <p:fltVal val="0"/>
                                          </p:val>
                                        </p:tav>
                                        <p:tav tm="100000">
                                          <p:val>
                                            <p:strVal val="#ppt_h"/>
                                          </p:val>
                                        </p:tav>
                                      </p:tavLst>
                                    </p:anim>
                                    <p:animEffect transition="in" filter="fade">
                                      <p:cBhvr>
                                        <p:cTn id="38" dur="500"/>
                                        <p:tgtEl>
                                          <p:spTgt spid="15384"/>
                                        </p:tgtEl>
                                      </p:cBhvr>
                                    </p:animEffect>
                                  </p:childTnLst>
                                </p:cTn>
                              </p:par>
                            </p:childTnLst>
                          </p:cTn>
                        </p:par>
                        <p:par>
                          <p:cTn id="39" fill="hold" nodeType="afterGroup">
                            <p:stCondLst>
                              <p:cond delay="2000"/>
                            </p:stCondLst>
                            <p:childTnLst>
                              <p:par>
                                <p:cTn id="40" presetID="22" presetClass="entr" presetSubtype="1" fill="hold" grpId="0" nodeType="afterEffect">
                                  <p:stCondLst>
                                    <p:cond delay="0"/>
                                  </p:stCondLst>
                                  <p:childTnLst>
                                    <p:set>
                                      <p:cBhvr>
                                        <p:cTn id="41" dur="1" fill="hold">
                                          <p:stCondLst>
                                            <p:cond delay="0"/>
                                          </p:stCondLst>
                                        </p:cTn>
                                        <p:tgtEl>
                                          <p:spTgt spid="15375"/>
                                        </p:tgtEl>
                                        <p:attrNameLst>
                                          <p:attrName>style.visibility</p:attrName>
                                        </p:attrNameLst>
                                      </p:cBhvr>
                                      <p:to>
                                        <p:strVal val="visible"/>
                                      </p:to>
                                    </p:set>
                                    <p:animEffect transition="in" filter="wipe(up)">
                                      <p:cBhvr>
                                        <p:cTn id="42" dur="2000"/>
                                        <p:tgtEl>
                                          <p:spTgt spid="15375"/>
                                        </p:tgtEl>
                                      </p:cBhvr>
                                    </p:animEffect>
                                  </p:childTnLst>
                                </p:cTn>
                              </p:par>
                              <p:par>
                                <p:cTn id="43" presetID="1" presetClass="entr" presetSubtype="0" fill="hold" grpId="0" nodeType="withEffect">
                                  <p:stCondLst>
                                    <p:cond delay="0"/>
                                  </p:stCondLst>
                                  <p:childTnLst>
                                    <p:set>
                                      <p:cBhvr>
                                        <p:cTn id="44" dur="1" fill="hold">
                                          <p:stCondLst>
                                            <p:cond delay="0"/>
                                          </p:stCondLst>
                                        </p:cTn>
                                        <p:tgtEl>
                                          <p:spTgt spid="1536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36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36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536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536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5369"/>
                                        </p:tgtEl>
                                        <p:attrNameLst>
                                          <p:attrName>style.visibility</p:attrName>
                                        </p:attrNameLst>
                                      </p:cBhvr>
                                      <p:to>
                                        <p:strVal val="visible"/>
                                      </p:to>
                                    </p:set>
                                  </p:childTnLst>
                                </p:cTn>
                              </p:par>
                              <p:par>
                                <p:cTn id="55" presetID="6" presetClass="emph" presetSubtype="0" fill="hold" grpId="1" nodeType="withEffect">
                                  <p:stCondLst>
                                    <p:cond delay="0"/>
                                  </p:stCondLst>
                                  <p:childTnLst>
                                    <p:animScale>
                                      <p:cBhvr>
                                        <p:cTn id="56" dur="2000" fill="hold"/>
                                        <p:tgtEl>
                                          <p:spTgt spid="15368"/>
                                        </p:tgtEl>
                                      </p:cBhvr>
                                      <p:by x="150000" y="150000"/>
                                    </p:animScale>
                                  </p:childTnLst>
                                </p:cTn>
                              </p:par>
                              <p:par>
                                <p:cTn id="57" presetID="6" presetClass="emph" presetSubtype="0" fill="hold" grpId="1" nodeType="withEffect">
                                  <p:stCondLst>
                                    <p:cond delay="0"/>
                                  </p:stCondLst>
                                  <p:childTnLst>
                                    <p:animScale>
                                      <p:cBhvr>
                                        <p:cTn id="58" dur="2000" fill="hold"/>
                                        <p:tgtEl>
                                          <p:spTgt spid="15369"/>
                                        </p:tgtEl>
                                      </p:cBhvr>
                                      <p:by x="150000" y="150000"/>
                                    </p:animScale>
                                  </p:childTnLst>
                                </p:cTn>
                              </p:par>
                              <p:par>
                                <p:cTn id="59" presetID="6" presetClass="emph" presetSubtype="0" fill="hold" grpId="1" nodeType="withEffect">
                                  <p:stCondLst>
                                    <p:cond delay="0"/>
                                  </p:stCondLst>
                                  <p:childTnLst>
                                    <p:animScale>
                                      <p:cBhvr>
                                        <p:cTn id="60" dur="2000" fill="hold"/>
                                        <p:tgtEl>
                                          <p:spTgt spid="15365"/>
                                        </p:tgtEl>
                                      </p:cBhvr>
                                      <p:by x="150000" y="150000"/>
                                    </p:animScale>
                                  </p:childTnLst>
                                </p:cTn>
                              </p:par>
                              <p:par>
                                <p:cTn id="61" presetID="6" presetClass="emph" presetSubtype="0" fill="hold" grpId="1" nodeType="withEffect">
                                  <p:stCondLst>
                                    <p:cond delay="0"/>
                                  </p:stCondLst>
                                  <p:childTnLst>
                                    <p:animScale>
                                      <p:cBhvr>
                                        <p:cTn id="62" dur="2000" fill="hold"/>
                                        <p:tgtEl>
                                          <p:spTgt spid="15367"/>
                                        </p:tgtEl>
                                      </p:cBhvr>
                                      <p:by x="150000" y="150000"/>
                                    </p:animScale>
                                  </p:childTnLst>
                                </p:cTn>
                              </p:par>
                              <p:par>
                                <p:cTn id="63" presetID="6" presetClass="emph" presetSubtype="0" fill="hold" grpId="1" nodeType="withEffect">
                                  <p:stCondLst>
                                    <p:cond delay="0"/>
                                  </p:stCondLst>
                                  <p:childTnLst>
                                    <p:animScale>
                                      <p:cBhvr>
                                        <p:cTn id="64" dur="2000" fill="hold"/>
                                        <p:tgtEl>
                                          <p:spTgt spid="15366"/>
                                        </p:tgtEl>
                                      </p:cBhvr>
                                      <p:by x="150000" y="150000"/>
                                    </p:animScale>
                                  </p:childTnLst>
                                </p:cTn>
                              </p:par>
                              <p:par>
                                <p:cTn id="65" presetID="6" presetClass="emph" presetSubtype="0" fill="hold" grpId="1" nodeType="withEffect">
                                  <p:stCondLst>
                                    <p:cond delay="0"/>
                                  </p:stCondLst>
                                  <p:childTnLst>
                                    <p:animScale>
                                      <p:cBhvr>
                                        <p:cTn id="66" dur="2000" fill="hold"/>
                                        <p:tgtEl>
                                          <p:spTgt spid="15364"/>
                                        </p:tgtEl>
                                      </p:cBhvr>
                                      <p:by x="150000" y="150000"/>
                                    </p:animScale>
                                  </p:childTnLst>
                                </p:cTn>
                              </p:par>
                              <p:par>
                                <p:cTn id="67" presetID="1" presetClass="entr" presetSubtype="0" fill="hold" grpId="0" nodeType="withEffect">
                                  <p:stCondLst>
                                    <p:cond delay="0"/>
                                  </p:stCondLst>
                                  <p:childTnLst>
                                    <p:set>
                                      <p:cBhvr>
                                        <p:cTn id="68" dur="1" fill="hold">
                                          <p:stCondLst>
                                            <p:cond delay="0"/>
                                          </p:stCondLst>
                                        </p:cTn>
                                        <p:tgtEl>
                                          <p:spTgt spid="15395"/>
                                        </p:tgtEl>
                                        <p:attrNameLst>
                                          <p:attrName>style.visibility</p:attrName>
                                        </p:attrNameLst>
                                      </p:cBhvr>
                                      <p:to>
                                        <p:strVal val="visible"/>
                                      </p:to>
                                    </p:set>
                                  </p:childTnLst>
                                </p:cTn>
                              </p:par>
                              <p:par>
                                <p:cTn id="69" presetID="6" presetClass="emph" presetSubtype="0" fill="hold" grpId="1" nodeType="withEffect">
                                  <p:stCondLst>
                                    <p:cond delay="0"/>
                                  </p:stCondLst>
                                  <p:childTnLst>
                                    <p:animScale>
                                      <p:cBhvr>
                                        <p:cTn id="70" dur="2000" fill="hold"/>
                                        <p:tgtEl>
                                          <p:spTgt spid="15395"/>
                                        </p:tgtEl>
                                      </p:cBhvr>
                                      <p:by x="150000" y="150000"/>
                                    </p:animScale>
                                  </p:childTnLst>
                                </p:cTn>
                              </p:par>
                              <p:par>
                                <p:cTn id="71" presetID="1" presetClass="entr" presetSubtype="0" fill="hold" grpId="0" nodeType="withEffect">
                                  <p:stCondLst>
                                    <p:cond delay="0"/>
                                  </p:stCondLst>
                                  <p:childTnLst>
                                    <p:set>
                                      <p:cBhvr>
                                        <p:cTn id="72" dur="1" fill="hold">
                                          <p:stCondLst>
                                            <p:cond delay="0"/>
                                          </p:stCondLst>
                                        </p:cTn>
                                        <p:tgtEl>
                                          <p:spTgt spid="15396"/>
                                        </p:tgtEl>
                                        <p:attrNameLst>
                                          <p:attrName>style.visibility</p:attrName>
                                        </p:attrNameLst>
                                      </p:cBhvr>
                                      <p:to>
                                        <p:strVal val="visible"/>
                                      </p:to>
                                    </p:set>
                                  </p:childTnLst>
                                </p:cTn>
                              </p:par>
                              <p:par>
                                <p:cTn id="73" presetID="6" presetClass="emph" presetSubtype="0" fill="hold" grpId="1" nodeType="withEffect">
                                  <p:stCondLst>
                                    <p:cond delay="0"/>
                                  </p:stCondLst>
                                  <p:childTnLst>
                                    <p:animScale>
                                      <p:cBhvr>
                                        <p:cTn id="74" dur="2000" fill="hold"/>
                                        <p:tgtEl>
                                          <p:spTgt spid="15396"/>
                                        </p:tgtEl>
                                      </p:cBhvr>
                                      <p:by x="150000" y="150000"/>
                                    </p:animScale>
                                  </p:childTnLst>
                                </p:cTn>
                              </p:par>
                              <p:par>
                                <p:cTn id="75" presetID="1" presetClass="entr" presetSubtype="0" fill="hold" grpId="0" nodeType="withEffect">
                                  <p:stCondLst>
                                    <p:cond delay="0"/>
                                  </p:stCondLst>
                                  <p:childTnLst>
                                    <p:set>
                                      <p:cBhvr>
                                        <p:cTn id="76" dur="1" fill="hold">
                                          <p:stCondLst>
                                            <p:cond delay="0"/>
                                          </p:stCondLst>
                                        </p:cTn>
                                        <p:tgtEl>
                                          <p:spTgt spid="15397"/>
                                        </p:tgtEl>
                                        <p:attrNameLst>
                                          <p:attrName>style.visibility</p:attrName>
                                        </p:attrNameLst>
                                      </p:cBhvr>
                                      <p:to>
                                        <p:strVal val="visible"/>
                                      </p:to>
                                    </p:set>
                                  </p:childTnLst>
                                </p:cTn>
                              </p:par>
                              <p:par>
                                <p:cTn id="77" presetID="6" presetClass="emph" presetSubtype="0" fill="hold" grpId="1" nodeType="withEffect">
                                  <p:stCondLst>
                                    <p:cond delay="0"/>
                                  </p:stCondLst>
                                  <p:childTnLst>
                                    <p:animScale>
                                      <p:cBhvr>
                                        <p:cTn id="78" dur="2000" fill="hold"/>
                                        <p:tgtEl>
                                          <p:spTgt spid="15397"/>
                                        </p:tgtEl>
                                      </p:cBhvr>
                                      <p:by x="150000" y="150000"/>
                                    </p:animScale>
                                  </p:childTnLst>
                                </p:cTn>
                              </p:par>
                              <p:par>
                                <p:cTn id="79" presetID="1" presetClass="entr" presetSubtype="0" fill="hold" grpId="0" nodeType="withEffect">
                                  <p:stCondLst>
                                    <p:cond delay="0"/>
                                  </p:stCondLst>
                                  <p:childTnLst>
                                    <p:set>
                                      <p:cBhvr>
                                        <p:cTn id="80" dur="1" fill="hold">
                                          <p:stCondLst>
                                            <p:cond delay="0"/>
                                          </p:stCondLst>
                                        </p:cTn>
                                        <p:tgtEl>
                                          <p:spTgt spid="15398"/>
                                        </p:tgtEl>
                                        <p:attrNameLst>
                                          <p:attrName>style.visibility</p:attrName>
                                        </p:attrNameLst>
                                      </p:cBhvr>
                                      <p:to>
                                        <p:strVal val="visible"/>
                                      </p:to>
                                    </p:set>
                                  </p:childTnLst>
                                </p:cTn>
                              </p:par>
                              <p:par>
                                <p:cTn id="81" presetID="6" presetClass="emph" presetSubtype="0" fill="hold" grpId="1" nodeType="withEffect">
                                  <p:stCondLst>
                                    <p:cond delay="0"/>
                                  </p:stCondLst>
                                  <p:childTnLst>
                                    <p:animScale>
                                      <p:cBhvr>
                                        <p:cTn id="82" dur="2000" fill="hold"/>
                                        <p:tgtEl>
                                          <p:spTgt spid="15398"/>
                                        </p:tgtEl>
                                      </p:cBhvr>
                                      <p:by x="150000" y="150000"/>
                                    </p:animScale>
                                  </p:childTnLst>
                                </p:cTn>
                              </p:par>
                              <p:par>
                                <p:cTn id="83" presetID="1" presetClass="entr" presetSubtype="0" fill="hold" grpId="0" nodeType="withEffect">
                                  <p:stCondLst>
                                    <p:cond delay="0"/>
                                  </p:stCondLst>
                                  <p:childTnLst>
                                    <p:set>
                                      <p:cBhvr>
                                        <p:cTn id="84" dur="1" fill="hold">
                                          <p:stCondLst>
                                            <p:cond delay="0"/>
                                          </p:stCondLst>
                                        </p:cTn>
                                        <p:tgtEl>
                                          <p:spTgt spid="15399"/>
                                        </p:tgtEl>
                                        <p:attrNameLst>
                                          <p:attrName>style.visibility</p:attrName>
                                        </p:attrNameLst>
                                      </p:cBhvr>
                                      <p:to>
                                        <p:strVal val="visible"/>
                                      </p:to>
                                    </p:set>
                                  </p:childTnLst>
                                </p:cTn>
                              </p:par>
                              <p:par>
                                <p:cTn id="85" presetID="6" presetClass="emph" presetSubtype="0" fill="hold" grpId="1" nodeType="withEffect">
                                  <p:stCondLst>
                                    <p:cond delay="0"/>
                                  </p:stCondLst>
                                  <p:childTnLst>
                                    <p:animScale>
                                      <p:cBhvr>
                                        <p:cTn id="86" dur="2000" fill="hold"/>
                                        <p:tgtEl>
                                          <p:spTgt spid="15399"/>
                                        </p:tgtEl>
                                      </p:cBhvr>
                                      <p:by x="150000" y="150000"/>
                                    </p:animScale>
                                  </p:childTnLst>
                                </p:cTn>
                              </p:par>
                              <p:par>
                                <p:cTn id="87" presetID="1" presetClass="entr" presetSubtype="0" fill="hold" grpId="0" nodeType="withEffect">
                                  <p:stCondLst>
                                    <p:cond delay="0"/>
                                  </p:stCondLst>
                                  <p:childTnLst>
                                    <p:set>
                                      <p:cBhvr>
                                        <p:cTn id="88" dur="1" fill="hold">
                                          <p:stCondLst>
                                            <p:cond delay="0"/>
                                          </p:stCondLst>
                                        </p:cTn>
                                        <p:tgtEl>
                                          <p:spTgt spid="15400"/>
                                        </p:tgtEl>
                                        <p:attrNameLst>
                                          <p:attrName>style.visibility</p:attrName>
                                        </p:attrNameLst>
                                      </p:cBhvr>
                                      <p:to>
                                        <p:strVal val="visible"/>
                                      </p:to>
                                    </p:set>
                                  </p:childTnLst>
                                </p:cTn>
                              </p:par>
                              <p:par>
                                <p:cTn id="89" presetID="6" presetClass="emph" presetSubtype="0" fill="hold" grpId="1" nodeType="withEffect">
                                  <p:stCondLst>
                                    <p:cond delay="0"/>
                                  </p:stCondLst>
                                  <p:childTnLst>
                                    <p:animScale>
                                      <p:cBhvr>
                                        <p:cTn id="90" dur="2000" fill="hold"/>
                                        <p:tgtEl>
                                          <p:spTgt spid="15400"/>
                                        </p:tgtEl>
                                      </p:cBhvr>
                                      <p:by x="150000" y="150000"/>
                                    </p:animScale>
                                  </p:childTnLst>
                                </p:cTn>
                              </p:par>
                            </p:childTnLst>
                          </p:cTn>
                        </p:par>
                      </p:childTnLst>
                    </p:cTn>
                  </p:par>
                  <p:par>
                    <p:cTn id="91" fill="hold" nodeType="clickPar">
                      <p:stCondLst>
                        <p:cond delay="indefinite"/>
                      </p:stCondLst>
                      <p:childTnLst>
                        <p:par>
                          <p:cTn id="92" fill="hold" nodeType="withGroup">
                            <p:stCondLst>
                              <p:cond delay="0"/>
                            </p:stCondLst>
                            <p:childTnLst>
                              <p:par>
                                <p:cTn id="93" presetID="53" presetClass="entr" presetSubtype="0" fill="hold" grpId="0" nodeType="clickEffect">
                                  <p:stCondLst>
                                    <p:cond delay="0"/>
                                  </p:stCondLst>
                                  <p:childTnLst>
                                    <p:set>
                                      <p:cBhvr>
                                        <p:cTn id="94" dur="1" fill="hold">
                                          <p:stCondLst>
                                            <p:cond delay="0"/>
                                          </p:stCondLst>
                                        </p:cTn>
                                        <p:tgtEl>
                                          <p:spTgt spid="15373"/>
                                        </p:tgtEl>
                                        <p:attrNameLst>
                                          <p:attrName>style.visibility</p:attrName>
                                        </p:attrNameLst>
                                      </p:cBhvr>
                                      <p:to>
                                        <p:strVal val="visible"/>
                                      </p:to>
                                    </p:set>
                                    <p:anim calcmode="lin" valueType="num">
                                      <p:cBhvr>
                                        <p:cTn id="95" dur="500" fill="hold"/>
                                        <p:tgtEl>
                                          <p:spTgt spid="15373"/>
                                        </p:tgtEl>
                                        <p:attrNameLst>
                                          <p:attrName>ppt_w</p:attrName>
                                        </p:attrNameLst>
                                      </p:cBhvr>
                                      <p:tavLst>
                                        <p:tav tm="0">
                                          <p:val>
                                            <p:fltVal val="0"/>
                                          </p:val>
                                        </p:tav>
                                        <p:tav tm="100000">
                                          <p:val>
                                            <p:strVal val="#ppt_w"/>
                                          </p:val>
                                        </p:tav>
                                      </p:tavLst>
                                    </p:anim>
                                    <p:anim calcmode="lin" valueType="num">
                                      <p:cBhvr>
                                        <p:cTn id="96" dur="500" fill="hold"/>
                                        <p:tgtEl>
                                          <p:spTgt spid="15373"/>
                                        </p:tgtEl>
                                        <p:attrNameLst>
                                          <p:attrName>ppt_h</p:attrName>
                                        </p:attrNameLst>
                                      </p:cBhvr>
                                      <p:tavLst>
                                        <p:tav tm="0">
                                          <p:val>
                                            <p:fltVal val="0"/>
                                          </p:val>
                                        </p:tav>
                                        <p:tav tm="100000">
                                          <p:val>
                                            <p:strVal val="#ppt_h"/>
                                          </p:val>
                                        </p:tav>
                                      </p:tavLst>
                                    </p:anim>
                                    <p:animEffect transition="in" filter="fade">
                                      <p:cBhvr>
                                        <p:cTn id="97" dur="500"/>
                                        <p:tgtEl>
                                          <p:spTgt spid="15373"/>
                                        </p:tgtEl>
                                      </p:cBhvr>
                                    </p:animEffect>
                                  </p:childTnLst>
                                </p:cTn>
                              </p:par>
                              <p:par>
                                <p:cTn id="98" presetID="53" presetClass="entr" presetSubtype="0" fill="hold" grpId="0" nodeType="withEffect">
                                  <p:stCondLst>
                                    <p:cond delay="0"/>
                                  </p:stCondLst>
                                  <p:childTnLst>
                                    <p:set>
                                      <p:cBhvr>
                                        <p:cTn id="99" dur="1" fill="hold">
                                          <p:stCondLst>
                                            <p:cond delay="0"/>
                                          </p:stCondLst>
                                        </p:cTn>
                                        <p:tgtEl>
                                          <p:spTgt spid="15372"/>
                                        </p:tgtEl>
                                        <p:attrNameLst>
                                          <p:attrName>style.visibility</p:attrName>
                                        </p:attrNameLst>
                                      </p:cBhvr>
                                      <p:to>
                                        <p:strVal val="visible"/>
                                      </p:to>
                                    </p:set>
                                    <p:anim calcmode="lin" valueType="num">
                                      <p:cBhvr>
                                        <p:cTn id="100" dur="500" fill="hold"/>
                                        <p:tgtEl>
                                          <p:spTgt spid="15372"/>
                                        </p:tgtEl>
                                        <p:attrNameLst>
                                          <p:attrName>ppt_w</p:attrName>
                                        </p:attrNameLst>
                                      </p:cBhvr>
                                      <p:tavLst>
                                        <p:tav tm="0">
                                          <p:val>
                                            <p:fltVal val="0"/>
                                          </p:val>
                                        </p:tav>
                                        <p:tav tm="100000">
                                          <p:val>
                                            <p:strVal val="#ppt_w"/>
                                          </p:val>
                                        </p:tav>
                                      </p:tavLst>
                                    </p:anim>
                                    <p:anim calcmode="lin" valueType="num">
                                      <p:cBhvr>
                                        <p:cTn id="101" dur="500" fill="hold"/>
                                        <p:tgtEl>
                                          <p:spTgt spid="15372"/>
                                        </p:tgtEl>
                                        <p:attrNameLst>
                                          <p:attrName>ppt_h</p:attrName>
                                        </p:attrNameLst>
                                      </p:cBhvr>
                                      <p:tavLst>
                                        <p:tav tm="0">
                                          <p:val>
                                            <p:fltVal val="0"/>
                                          </p:val>
                                        </p:tav>
                                        <p:tav tm="100000">
                                          <p:val>
                                            <p:strVal val="#ppt_h"/>
                                          </p:val>
                                        </p:tav>
                                      </p:tavLst>
                                    </p:anim>
                                    <p:animEffect transition="in" filter="fade">
                                      <p:cBhvr>
                                        <p:cTn id="102" dur="500"/>
                                        <p:tgtEl>
                                          <p:spTgt spid="15372"/>
                                        </p:tgtEl>
                                      </p:cBhvr>
                                    </p:animEffect>
                                  </p:childTnLst>
                                </p:cTn>
                              </p:par>
                              <p:par>
                                <p:cTn id="103" presetID="53" presetClass="entr" presetSubtype="0" fill="hold" grpId="0" nodeType="withEffect">
                                  <p:stCondLst>
                                    <p:cond delay="0"/>
                                  </p:stCondLst>
                                  <p:childTnLst>
                                    <p:set>
                                      <p:cBhvr>
                                        <p:cTn id="104" dur="1" fill="hold">
                                          <p:stCondLst>
                                            <p:cond delay="0"/>
                                          </p:stCondLst>
                                        </p:cTn>
                                        <p:tgtEl>
                                          <p:spTgt spid="15371"/>
                                        </p:tgtEl>
                                        <p:attrNameLst>
                                          <p:attrName>style.visibility</p:attrName>
                                        </p:attrNameLst>
                                      </p:cBhvr>
                                      <p:to>
                                        <p:strVal val="visible"/>
                                      </p:to>
                                    </p:set>
                                    <p:anim calcmode="lin" valueType="num">
                                      <p:cBhvr>
                                        <p:cTn id="105" dur="500" fill="hold"/>
                                        <p:tgtEl>
                                          <p:spTgt spid="15371"/>
                                        </p:tgtEl>
                                        <p:attrNameLst>
                                          <p:attrName>ppt_w</p:attrName>
                                        </p:attrNameLst>
                                      </p:cBhvr>
                                      <p:tavLst>
                                        <p:tav tm="0">
                                          <p:val>
                                            <p:fltVal val="0"/>
                                          </p:val>
                                        </p:tav>
                                        <p:tav tm="100000">
                                          <p:val>
                                            <p:strVal val="#ppt_w"/>
                                          </p:val>
                                        </p:tav>
                                      </p:tavLst>
                                    </p:anim>
                                    <p:anim calcmode="lin" valueType="num">
                                      <p:cBhvr>
                                        <p:cTn id="106" dur="500" fill="hold"/>
                                        <p:tgtEl>
                                          <p:spTgt spid="15371"/>
                                        </p:tgtEl>
                                        <p:attrNameLst>
                                          <p:attrName>ppt_h</p:attrName>
                                        </p:attrNameLst>
                                      </p:cBhvr>
                                      <p:tavLst>
                                        <p:tav tm="0">
                                          <p:val>
                                            <p:fltVal val="0"/>
                                          </p:val>
                                        </p:tav>
                                        <p:tav tm="100000">
                                          <p:val>
                                            <p:strVal val="#ppt_h"/>
                                          </p:val>
                                        </p:tav>
                                      </p:tavLst>
                                    </p:anim>
                                    <p:animEffect transition="in" filter="fade">
                                      <p:cBhvr>
                                        <p:cTn id="107" dur="500"/>
                                        <p:tgtEl>
                                          <p:spTgt spid="15371"/>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3" presetClass="entr" presetSubtype="0" fill="hold" grpId="0" nodeType="clickEffect">
                                  <p:stCondLst>
                                    <p:cond delay="0"/>
                                  </p:stCondLst>
                                  <p:childTnLst>
                                    <p:set>
                                      <p:cBhvr>
                                        <p:cTn id="111" dur="1" fill="hold">
                                          <p:stCondLst>
                                            <p:cond delay="0"/>
                                          </p:stCondLst>
                                        </p:cTn>
                                        <p:tgtEl>
                                          <p:spTgt spid="15405"/>
                                        </p:tgtEl>
                                        <p:attrNameLst>
                                          <p:attrName>style.visibility</p:attrName>
                                        </p:attrNameLst>
                                      </p:cBhvr>
                                      <p:to>
                                        <p:strVal val="visible"/>
                                      </p:to>
                                    </p:set>
                                    <p:anim calcmode="lin" valueType="num">
                                      <p:cBhvr>
                                        <p:cTn id="112" dur="500" fill="hold"/>
                                        <p:tgtEl>
                                          <p:spTgt spid="15405"/>
                                        </p:tgtEl>
                                        <p:attrNameLst>
                                          <p:attrName>ppt_w</p:attrName>
                                        </p:attrNameLst>
                                      </p:cBhvr>
                                      <p:tavLst>
                                        <p:tav tm="0">
                                          <p:val>
                                            <p:fltVal val="0"/>
                                          </p:val>
                                        </p:tav>
                                        <p:tav tm="100000">
                                          <p:val>
                                            <p:strVal val="#ppt_w"/>
                                          </p:val>
                                        </p:tav>
                                      </p:tavLst>
                                    </p:anim>
                                    <p:anim calcmode="lin" valueType="num">
                                      <p:cBhvr>
                                        <p:cTn id="113" dur="500" fill="hold"/>
                                        <p:tgtEl>
                                          <p:spTgt spid="15405"/>
                                        </p:tgtEl>
                                        <p:attrNameLst>
                                          <p:attrName>ppt_h</p:attrName>
                                        </p:attrNameLst>
                                      </p:cBhvr>
                                      <p:tavLst>
                                        <p:tav tm="0">
                                          <p:val>
                                            <p:fltVal val="0"/>
                                          </p:val>
                                        </p:tav>
                                        <p:tav tm="100000">
                                          <p:val>
                                            <p:strVal val="#ppt_h"/>
                                          </p:val>
                                        </p:tav>
                                      </p:tavLst>
                                    </p:anim>
                                    <p:animEffect transition="in" filter="fade">
                                      <p:cBhvr>
                                        <p:cTn id="114" dur="500"/>
                                        <p:tgtEl>
                                          <p:spTgt spid="15405"/>
                                        </p:tgtEl>
                                      </p:cBhvr>
                                    </p:animEffect>
                                  </p:childTnLst>
                                </p:cTn>
                              </p:par>
                            </p:childTnLst>
                          </p:cTn>
                        </p:par>
                        <p:par>
                          <p:cTn id="115" fill="hold" nodeType="afterGroup">
                            <p:stCondLst>
                              <p:cond delay="500"/>
                            </p:stCondLst>
                            <p:childTnLst>
                              <p:par>
                                <p:cTn id="116" presetID="22" presetClass="entr" presetSubtype="1" fill="hold" nodeType="afterEffect">
                                  <p:stCondLst>
                                    <p:cond delay="0"/>
                                  </p:stCondLst>
                                  <p:childTnLst>
                                    <p:set>
                                      <p:cBhvr>
                                        <p:cTn id="117" dur="1" fill="hold">
                                          <p:stCondLst>
                                            <p:cond delay="0"/>
                                          </p:stCondLst>
                                        </p:cTn>
                                        <p:tgtEl>
                                          <p:spTgt spid="3"/>
                                        </p:tgtEl>
                                        <p:attrNameLst>
                                          <p:attrName>style.visibility</p:attrName>
                                        </p:attrNameLst>
                                      </p:cBhvr>
                                      <p:to>
                                        <p:strVal val="visible"/>
                                      </p:to>
                                    </p:set>
                                    <p:animEffect transition="in" filter="wipe(up)">
                                      <p:cBhvr>
                                        <p:cTn id="118" dur="500"/>
                                        <p:tgtEl>
                                          <p:spTgt spid="3"/>
                                        </p:tgtEl>
                                      </p:cBhvr>
                                    </p:animEffect>
                                  </p:childTnLst>
                                </p:cTn>
                              </p:par>
                            </p:childTnLst>
                          </p:cTn>
                        </p:par>
                        <p:par>
                          <p:cTn id="119" fill="hold" nodeType="afterGroup">
                            <p:stCondLst>
                              <p:cond delay="1000"/>
                            </p:stCondLst>
                            <p:childTnLst>
                              <p:par>
                                <p:cTn id="120" presetID="53" presetClass="entr" presetSubtype="0" fill="hold" grpId="0" nodeType="afterEffect">
                                  <p:stCondLst>
                                    <p:cond delay="0"/>
                                  </p:stCondLst>
                                  <p:childTnLst>
                                    <p:set>
                                      <p:cBhvr>
                                        <p:cTn id="121" dur="1" fill="hold">
                                          <p:stCondLst>
                                            <p:cond delay="0"/>
                                          </p:stCondLst>
                                        </p:cTn>
                                        <p:tgtEl>
                                          <p:spTgt spid="15412"/>
                                        </p:tgtEl>
                                        <p:attrNameLst>
                                          <p:attrName>style.visibility</p:attrName>
                                        </p:attrNameLst>
                                      </p:cBhvr>
                                      <p:to>
                                        <p:strVal val="visible"/>
                                      </p:to>
                                    </p:set>
                                    <p:anim calcmode="lin" valueType="num">
                                      <p:cBhvr>
                                        <p:cTn id="122" dur="500" fill="hold"/>
                                        <p:tgtEl>
                                          <p:spTgt spid="15412"/>
                                        </p:tgtEl>
                                        <p:attrNameLst>
                                          <p:attrName>ppt_w</p:attrName>
                                        </p:attrNameLst>
                                      </p:cBhvr>
                                      <p:tavLst>
                                        <p:tav tm="0">
                                          <p:val>
                                            <p:fltVal val="0"/>
                                          </p:val>
                                        </p:tav>
                                        <p:tav tm="100000">
                                          <p:val>
                                            <p:strVal val="#ppt_w"/>
                                          </p:val>
                                        </p:tav>
                                      </p:tavLst>
                                    </p:anim>
                                    <p:anim calcmode="lin" valueType="num">
                                      <p:cBhvr>
                                        <p:cTn id="123" dur="500" fill="hold"/>
                                        <p:tgtEl>
                                          <p:spTgt spid="15412"/>
                                        </p:tgtEl>
                                        <p:attrNameLst>
                                          <p:attrName>ppt_h</p:attrName>
                                        </p:attrNameLst>
                                      </p:cBhvr>
                                      <p:tavLst>
                                        <p:tav tm="0">
                                          <p:val>
                                            <p:fltVal val="0"/>
                                          </p:val>
                                        </p:tav>
                                        <p:tav tm="100000">
                                          <p:val>
                                            <p:strVal val="#ppt_h"/>
                                          </p:val>
                                        </p:tav>
                                      </p:tavLst>
                                    </p:anim>
                                    <p:animEffect transition="in" filter="fade">
                                      <p:cBhvr>
                                        <p:cTn id="124" dur="500"/>
                                        <p:tgtEl>
                                          <p:spTgt spid="15412"/>
                                        </p:tgtEl>
                                      </p:cBhvr>
                                    </p:animEffect>
                                  </p:childTnLst>
                                </p:cTn>
                              </p:par>
                            </p:childTnLst>
                          </p:cTn>
                        </p:par>
                        <p:par>
                          <p:cTn id="125" fill="hold" nodeType="afterGroup">
                            <p:stCondLst>
                              <p:cond delay="1500"/>
                            </p:stCondLst>
                            <p:childTnLst>
                              <p:par>
                                <p:cTn id="126" presetID="22" presetClass="entr" presetSubtype="1" fill="hold" nodeType="afterEffect">
                                  <p:stCondLst>
                                    <p:cond delay="0"/>
                                  </p:stCondLst>
                                  <p:childTnLst>
                                    <p:set>
                                      <p:cBhvr>
                                        <p:cTn id="127" dur="1" fill="hold">
                                          <p:stCondLst>
                                            <p:cond delay="0"/>
                                          </p:stCondLst>
                                        </p:cTn>
                                        <p:tgtEl>
                                          <p:spTgt spid="2"/>
                                        </p:tgtEl>
                                        <p:attrNameLst>
                                          <p:attrName>style.visibility</p:attrName>
                                        </p:attrNameLst>
                                      </p:cBhvr>
                                      <p:to>
                                        <p:strVal val="visible"/>
                                      </p:to>
                                    </p:set>
                                    <p:animEffect transition="in" filter="wipe(up)">
                                      <p:cBhvr>
                                        <p:cTn id="128" dur="2000"/>
                                        <p:tgtEl>
                                          <p:spTgt spid="2"/>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53" presetClass="entr" presetSubtype="0" fill="hold" grpId="0" nodeType="clickEffect">
                                  <p:stCondLst>
                                    <p:cond delay="0"/>
                                  </p:stCondLst>
                                  <p:childTnLst>
                                    <p:set>
                                      <p:cBhvr>
                                        <p:cTn id="132" dur="1" fill="hold">
                                          <p:stCondLst>
                                            <p:cond delay="0"/>
                                          </p:stCondLst>
                                        </p:cTn>
                                        <p:tgtEl>
                                          <p:spTgt spid="15409"/>
                                        </p:tgtEl>
                                        <p:attrNameLst>
                                          <p:attrName>style.visibility</p:attrName>
                                        </p:attrNameLst>
                                      </p:cBhvr>
                                      <p:to>
                                        <p:strVal val="visible"/>
                                      </p:to>
                                    </p:set>
                                    <p:anim calcmode="lin" valueType="num">
                                      <p:cBhvr>
                                        <p:cTn id="133" dur="500" fill="hold"/>
                                        <p:tgtEl>
                                          <p:spTgt spid="15409"/>
                                        </p:tgtEl>
                                        <p:attrNameLst>
                                          <p:attrName>ppt_w</p:attrName>
                                        </p:attrNameLst>
                                      </p:cBhvr>
                                      <p:tavLst>
                                        <p:tav tm="0">
                                          <p:val>
                                            <p:fltVal val="0"/>
                                          </p:val>
                                        </p:tav>
                                        <p:tav tm="100000">
                                          <p:val>
                                            <p:strVal val="#ppt_w"/>
                                          </p:val>
                                        </p:tav>
                                      </p:tavLst>
                                    </p:anim>
                                    <p:anim calcmode="lin" valueType="num">
                                      <p:cBhvr>
                                        <p:cTn id="134" dur="500" fill="hold"/>
                                        <p:tgtEl>
                                          <p:spTgt spid="15409"/>
                                        </p:tgtEl>
                                        <p:attrNameLst>
                                          <p:attrName>ppt_h</p:attrName>
                                        </p:attrNameLst>
                                      </p:cBhvr>
                                      <p:tavLst>
                                        <p:tav tm="0">
                                          <p:val>
                                            <p:fltVal val="0"/>
                                          </p:val>
                                        </p:tav>
                                        <p:tav tm="100000">
                                          <p:val>
                                            <p:strVal val="#ppt_h"/>
                                          </p:val>
                                        </p:tav>
                                      </p:tavLst>
                                    </p:anim>
                                    <p:animEffect transition="in" filter="fade">
                                      <p:cBhvr>
                                        <p:cTn id="135" dur="500"/>
                                        <p:tgtEl>
                                          <p:spTgt spid="15409"/>
                                        </p:tgtEl>
                                      </p:cBhvr>
                                    </p:animEffect>
                                  </p:childTnLst>
                                </p:cTn>
                              </p:par>
                            </p:childTnLst>
                          </p:cTn>
                        </p:par>
                        <p:par>
                          <p:cTn id="136" fill="hold" nodeType="afterGroup">
                            <p:stCondLst>
                              <p:cond delay="500"/>
                            </p:stCondLst>
                            <p:childTnLst>
                              <p:par>
                                <p:cTn id="137" presetID="53" presetClass="entr" presetSubtype="0" fill="hold" grpId="0" nodeType="afterEffect">
                                  <p:stCondLst>
                                    <p:cond delay="0"/>
                                  </p:stCondLst>
                                  <p:childTnLst>
                                    <p:set>
                                      <p:cBhvr>
                                        <p:cTn id="138" dur="1" fill="hold">
                                          <p:stCondLst>
                                            <p:cond delay="0"/>
                                          </p:stCondLst>
                                        </p:cTn>
                                        <p:tgtEl>
                                          <p:spTgt spid="15411">
                                            <p:txEl>
                                              <p:pRg st="0" end="0"/>
                                            </p:txEl>
                                          </p:spTgt>
                                        </p:tgtEl>
                                        <p:attrNameLst>
                                          <p:attrName>style.visibility</p:attrName>
                                        </p:attrNameLst>
                                      </p:cBhvr>
                                      <p:to>
                                        <p:strVal val="visible"/>
                                      </p:to>
                                    </p:set>
                                    <p:anim calcmode="lin" valueType="num">
                                      <p:cBhvr>
                                        <p:cTn id="139" dur="500" fill="hold"/>
                                        <p:tgtEl>
                                          <p:spTgt spid="15411">
                                            <p:txEl>
                                              <p:pRg st="0" end="0"/>
                                            </p:txEl>
                                          </p:spTgt>
                                        </p:tgtEl>
                                        <p:attrNameLst>
                                          <p:attrName>ppt_w</p:attrName>
                                        </p:attrNameLst>
                                      </p:cBhvr>
                                      <p:tavLst>
                                        <p:tav tm="0">
                                          <p:val>
                                            <p:fltVal val="0"/>
                                          </p:val>
                                        </p:tav>
                                        <p:tav tm="100000">
                                          <p:val>
                                            <p:strVal val="#ppt_w"/>
                                          </p:val>
                                        </p:tav>
                                      </p:tavLst>
                                    </p:anim>
                                    <p:anim calcmode="lin" valueType="num">
                                      <p:cBhvr>
                                        <p:cTn id="140" dur="500" fill="hold"/>
                                        <p:tgtEl>
                                          <p:spTgt spid="15411">
                                            <p:txEl>
                                              <p:pRg st="0" end="0"/>
                                            </p:txEl>
                                          </p:spTgt>
                                        </p:tgtEl>
                                        <p:attrNameLst>
                                          <p:attrName>ppt_h</p:attrName>
                                        </p:attrNameLst>
                                      </p:cBhvr>
                                      <p:tavLst>
                                        <p:tav tm="0">
                                          <p:val>
                                            <p:fltVal val="0"/>
                                          </p:val>
                                        </p:tav>
                                        <p:tav tm="100000">
                                          <p:val>
                                            <p:strVal val="#ppt_h"/>
                                          </p:val>
                                        </p:tav>
                                      </p:tavLst>
                                    </p:anim>
                                    <p:animEffect transition="in" filter="fade">
                                      <p:cBhvr>
                                        <p:cTn id="141" dur="500"/>
                                        <p:tgtEl>
                                          <p:spTgt spid="15411">
                                            <p:txEl>
                                              <p:pRg st="0" end="0"/>
                                            </p:txEl>
                                          </p:spTgt>
                                        </p:tgtEl>
                                      </p:cBhvr>
                                    </p:animEffec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26" presetClass="emph" presetSubtype="0" fill="hold" nodeType="clickEffect">
                                  <p:stCondLst>
                                    <p:cond delay="0"/>
                                  </p:stCondLst>
                                  <p:childTnLst>
                                    <p:animEffect transition="out" filter="fade">
                                      <p:cBhvr>
                                        <p:cTn id="145" dur="500" tmFilter="0, 0; .2, .5; .8, .5; 1, 0"/>
                                        <p:tgtEl>
                                          <p:spTgt spid="15411">
                                            <p:txEl>
                                              <p:pRg st="0" end="0"/>
                                            </p:txEl>
                                          </p:spTgt>
                                        </p:tgtEl>
                                      </p:cBhvr>
                                    </p:animEffect>
                                    <p:animScale>
                                      <p:cBhvr>
                                        <p:cTn id="146" dur="250" autoRev="1" fill="hold"/>
                                        <p:tgtEl>
                                          <p:spTgt spid="15411">
                                            <p:txEl>
                                              <p:pRg st="0" end="0"/>
                                            </p:txEl>
                                          </p:spTgt>
                                        </p:tgtEl>
                                      </p:cBhvr>
                                      <p:by x="105000" y="105000"/>
                                    </p:animScale>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 presetClass="entr" presetSubtype="8" fill="hold" nodeType="clickEffect">
                                  <p:stCondLst>
                                    <p:cond delay="0"/>
                                  </p:stCondLst>
                                  <p:childTnLst>
                                    <p:set>
                                      <p:cBhvr>
                                        <p:cTn id="150" dur="1" fill="hold">
                                          <p:stCondLst>
                                            <p:cond delay="0"/>
                                          </p:stCondLst>
                                        </p:cTn>
                                        <p:tgtEl>
                                          <p:spTgt spid="54"/>
                                        </p:tgtEl>
                                        <p:attrNameLst>
                                          <p:attrName>style.visibility</p:attrName>
                                        </p:attrNameLst>
                                      </p:cBhvr>
                                      <p:to>
                                        <p:strVal val="visible"/>
                                      </p:to>
                                    </p:set>
                                    <p:anim calcmode="lin" valueType="num">
                                      <p:cBhvr additive="base">
                                        <p:cTn id="151" dur="1000" fill="hold"/>
                                        <p:tgtEl>
                                          <p:spTgt spid="54"/>
                                        </p:tgtEl>
                                        <p:attrNameLst>
                                          <p:attrName>ppt_x</p:attrName>
                                        </p:attrNameLst>
                                      </p:cBhvr>
                                      <p:tavLst>
                                        <p:tav tm="0">
                                          <p:val>
                                            <p:strVal val="0-#ppt_w/2"/>
                                          </p:val>
                                        </p:tav>
                                        <p:tav tm="100000">
                                          <p:val>
                                            <p:strVal val="#ppt_x"/>
                                          </p:val>
                                        </p:tav>
                                      </p:tavLst>
                                    </p:anim>
                                    <p:anim calcmode="lin" valueType="num">
                                      <p:cBhvr additive="base">
                                        <p:cTn id="152" dur="1000" fill="hold"/>
                                        <p:tgtEl>
                                          <p:spTgt spid="54"/>
                                        </p:tgtEl>
                                        <p:attrNameLst>
                                          <p:attrName>ppt_y</p:attrName>
                                        </p:attrNameLst>
                                      </p:cBhvr>
                                      <p:tavLst>
                                        <p:tav tm="0">
                                          <p:val>
                                            <p:strVal val="#ppt_y"/>
                                          </p:val>
                                        </p:tav>
                                        <p:tav tm="100000">
                                          <p:val>
                                            <p:strVal val="#ppt_y"/>
                                          </p:val>
                                        </p:tav>
                                      </p:tavLst>
                                    </p:anim>
                                  </p:childTnLst>
                                </p:cTn>
                              </p:par>
                            </p:childTnLst>
                          </p:cTn>
                        </p:par>
                      </p:childTnLst>
                    </p:cTn>
                  </p:par>
                  <p:par>
                    <p:cTn id="153" fill="hold" nodeType="clickPar">
                      <p:stCondLst>
                        <p:cond delay="indefinite"/>
                      </p:stCondLst>
                      <p:childTnLst>
                        <p:par>
                          <p:cTn id="154" fill="hold" nodeType="withGroup">
                            <p:stCondLst>
                              <p:cond delay="0"/>
                            </p:stCondLst>
                            <p:childTnLst>
                              <p:par>
                                <p:cTn id="155" presetID="2" presetClass="entr" presetSubtype="8" fill="hold" nodeType="clickEffect">
                                  <p:stCondLst>
                                    <p:cond delay="0"/>
                                  </p:stCondLst>
                                  <p:childTnLst>
                                    <p:set>
                                      <p:cBhvr>
                                        <p:cTn id="156" dur="1" fill="hold">
                                          <p:stCondLst>
                                            <p:cond delay="0"/>
                                          </p:stCondLst>
                                        </p:cTn>
                                        <p:tgtEl>
                                          <p:spTgt spid="53"/>
                                        </p:tgtEl>
                                        <p:attrNameLst>
                                          <p:attrName>style.visibility</p:attrName>
                                        </p:attrNameLst>
                                      </p:cBhvr>
                                      <p:to>
                                        <p:strVal val="visible"/>
                                      </p:to>
                                    </p:set>
                                    <p:anim calcmode="lin" valueType="num">
                                      <p:cBhvr additive="base">
                                        <p:cTn id="157" dur="1000" fill="hold"/>
                                        <p:tgtEl>
                                          <p:spTgt spid="53"/>
                                        </p:tgtEl>
                                        <p:attrNameLst>
                                          <p:attrName>ppt_x</p:attrName>
                                        </p:attrNameLst>
                                      </p:cBhvr>
                                      <p:tavLst>
                                        <p:tav tm="0">
                                          <p:val>
                                            <p:strVal val="0-#ppt_w/2"/>
                                          </p:val>
                                        </p:tav>
                                        <p:tav tm="100000">
                                          <p:val>
                                            <p:strVal val="#ppt_x"/>
                                          </p:val>
                                        </p:tav>
                                      </p:tavLst>
                                    </p:anim>
                                    <p:anim calcmode="lin" valueType="num">
                                      <p:cBhvr additive="base">
                                        <p:cTn id="158" dur="100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p:bldP spid="15364" grpId="1" animBg="1"/>
      <p:bldP spid="15365" grpId="0" animBg="1"/>
      <p:bldP spid="15365" grpId="1" animBg="1"/>
      <p:bldP spid="15366" grpId="0" animBg="1"/>
      <p:bldP spid="15366" grpId="1" animBg="1"/>
      <p:bldP spid="15367" grpId="0" animBg="1"/>
      <p:bldP spid="15367" grpId="1" animBg="1"/>
      <p:bldP spid="15368" grpId="0" animBg="1"/>
      <p:bldP spid="15368" grpId="1" animBg="1"/>
      <p:bldP spid="15369" grpId="0" animBg="1"/>
      <p:bldP spid="15369" grpId="1" animBg="1"/>
      <p:bldP spid="15371" grpId="0"/>
      <p:bldP spid="15372" grpId="0"/>
      <p:bldP spid="15373" grpId="0"/>
      <p:bldP spid="15375" grpId="0" animBg="1"/>
      <p:bldP spid="15384" grpId="0" animBg="1"/>
      <p:bldP spid="15387" grpId="0" animBg="1"/>
      <p:bldP spid="15395" grpId="0" animBg="1"/>
      <p:bldP spid="15395" grpId="1" animBg="1"/>
      <p:bldP spid="15396" grpId="0" animBg="1"/>
      <p:bldP spid="15396" grpId="1" animBg="1"/>
      <p:bldP spid="15397" grpId="0" animBg="1"/>
      <p:bldP spid="15397" grpId="1" animBg="1"/>
      <p:bldP spid="15398" grpId="0" animBg="1"/>
      <p:bldP spid="15398" grpId="1" animBg="1"/>
      <p:bldP spid="15399" grpId="0" animBg="1"/>
      <p:bldP spid="15399" grpId="1" animBg="1"/>
      <p:bldP spid="15400" grpId="0" animBg="1"/>
      <p:bldP spid="15400" grpId="1" animBg="1"/>
      <p:bldP spid="15404" grpId="0"/>
      <p:bldP spid="15405" grpId="0"/>
      <p:bldP spid="15406" grpId="0"/>
      <p:bldP spid="15409" grpId="0"/>
      <p:bldP spid="15411" grpId="0" build="allAtOnce"/>
      <p:bldP spid="154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Nhóm 47"/>
          <p:cNvGrpSpPr>
            <a:grpSpLocks/>
          </p:cNvGrpSpPr>
          <p:nvPr/>
        </p:nvGrpSpPr>
        <p:grpSpPr bwMode="auto">
          <a:xfrm>
            <a:off x="4572000" y="928688"/>
            <a:ext cx="4357688" cy="2840037"/>
            <a:chOff x="1857356" y="1059404"/>
            <a:chExt cx="4357718" cy="2840594"/>
          </a:xfrm>
        </p:grpSpPr>
        <p:grpSp>
          <p:nvGrpSpPr>
            <p:cNvPr id="14354" name="Nhóm 30"/>
            <p:cNvGrpSpPr>
              <a:grpSpLocks/>
            </p:cNvGrpSpPr>
            <p:nvPr/>
          </p:nvGrpSpPr>
          <p:grpSpPr bwMode="auto">
            <a:xfrm>
              <a:off x="2285984" y="2571744"/>
              <a:ext cx="858050" cy="1144596"/>
              <a:chOff x="2571736" y="2857496"/>
              <a:chExt cx="858050" cy="1144596"/>
            </a:xfrm>
          </p:grpSpPr>
          <p:cxnSp>
            <p:nvCxnSpPr>
              <p:cNvPr id="3" name="Đường kết nối thẳng 2"/>
              <p:cNvCxnSpPr/>
              <p:nvPr/>
            </p:nvCxnSpPr>
            <p:spPr>
              <a:xfrm rot="5400000">
                <a:off x="2858967" y="3428365"/>
                <a:ext cx="1141636" cy="1588"/>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5" name="Đường kết nối thẳng 4"/>
              <p:cNvCxnSpPr/>
              <p:nvPr/>
            </p:nvCxnSpPr>
            <p:spPr>
              <a:xfrm rot="10800000">
                <a:off x="2571736" y="3999977"/>
                <a:ext cx="857256" cy="1587"/>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7" name="Đường kết nối thẳng 6"/>
              <p:cNvCxnSpPr/>
              <p:nvPr/>
            </p:nvCxnSpPr>
            <p:spPr>
              <a:xfrm rot="5400000">
                <a:off x="2428752" y="2999737"/>
                <a:ext cx="1143224" cy="857256"/>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grpSp>
        <p:grpSp>
          <p:nvGrpSpPr>
            <p:cNvPr id="14355" name="Nhóm 29"/>
            <p:cNvGrpSpPr>
              <a:grpSpLocks/>
            </p:cNvGrpSpPr>
            <p:nvPr/>
          </p:nvGrpSpPr>
          <p:grpSpPr bwMode="auto">
            <a:xfrm>
              <a:off x="4429124" y="1357298"/>
              <a:ext cx="1500992" cy="2359042"/>
              <a:chOff x="4714876" y="2071678"/>
              <a:chExt cx="1500992" cy="2359042"/>
            </a:xfrm>
          </p:grpSpPr>
          <p:cxnSp>
            <p:nvCxnSpPr>
              <p:cNvPr id="9" name="Đường kết nối thẳng 8"/>
              <p:cNvCxnSpPr/>
              <p:nvPr/>
            </p:nvCxnSpPr>
            <p:spPr>
              <a:xfrm rot="5400000">
                <a:off x="5037712" y="3249654"/>
                <a:ext cx="2356312" cy="1587"/>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23" name="Đường kết nối thẳng 22"/>
              <p:cNvCxnSpPr/>
              <p:nvPr/>
            </p:nvCxnSpPr>
            <p:spPr>
              <a:xfrm rot="10800000">
                <a:off x="4714876" y="4428605"/>
                <a:ext cx="1500198" cy="1587"/>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27" name="Đường kết nối thẳng 26"/>
              <p:cNvCxnSpPr/>
              <p:nvPr/>
            </p:nvCxnSpPr>
            <p:spPr>
              <a:xfrm rot="5400000" flipH="1" flipV="1">
                <a:off x="4286819" y="2500349"/>
                <a:ext cx="2356312" cy="1500198"/>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grpSp>
        <p:sp>
          <p:nvSpPr>
            <p:cNvPr id="28" name="Hình Chữ nhật 27"/>
            <p:cNvSpPr/>
            <p:nvPr/>
          </p:nvSpPr>
          <p:spPr>
            <a:xfrm>
              <a:off x="5786446" y="3571322"/>
              <a:ext cx="142876" cy="142903"/>
            </a:xfrm>
            <a:prstGeom prst="rect">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sz="2000">
                <a:solidFill>
                  <a:schemeClr val="tx1"/>
                </a:solidFill>
                <a:latin typeface="Times New Roman" pitchFamily="18" charset="0"/>
                <a:cs typeface="Times New Roman" pitchFamily="18" charset="0"/>
              </a:endParaRPr>
            </a:p>
          </p:txBody>
        </p:sp>
        <p:sp>
          <p:nvSpPr>
            <p:cNvPr id="32" name="Hình Chữ nhật 31"/>
            <p:cNvSpPr/>
            <p:nvPr/>
          </p:nvSpPr>
          <p:spPr>
            <a:xfrm>
              <a:off x="3000364" y="3571322"/>
              <a:ext cx="142876" cy="142903"/>
            </a:xfrm>
            <a:prstGeom prst="rect">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sz="2000">
                <a:solidFill>
                  <a:schemeClr val="tx1"/>
                </a:solidFill>
                <a:latin typeface="Times New Roman" pitchFamily="18" charset="0"/>
                <a:cs typeface="Times New Roman" pitchFamily="18" charset="0"/>
              </a:endParaRPr>
            </a:p>
          </p:txBody>
        </p:sp>
        <p:sp>
          <p:nvSpPr>
            <p:cNvPr id="33" name="Cung 32"/>
            <p:cNvSpPr/>
            <p:nvPr/>
          </p:nvSpPr>
          <p:spPr>
            <a:xfrm>
              <a:off x="4183060" y="3428419"/>
              <a:ext cx="500065" cy="357257"/>
            </a:xfrm>
            <a:prstGeom prst="arc">
              <a:avLst>
                <a:gd name="adj1" fmla="val 19248601"/>
                <a:gd name="adj2" fmla="val 1276122"/>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sz="2000">
                <a:latin typeface="Times New Roman" pitchFamily="18" charset="0"/>
                <a:cs typeface="Times New Roman" pitchFamily="18" charset="0"/>
              </a:endParaRPr>
            </a:p>
          </p:txBody>
        </p:sp>
        <p:sp>
          <p:nvSpPr>
            <p:cNvPr id="34" name="Cung 33"/>
            <p:cNvSpPr/>
            <p:nvPr/>
          </p:nvSpPr>
          <p:spPr>
            <a:xfrm>
              <a:off x="2071670" y="3442708"/>
              <a:ext cx="500065" cy="355670"/>
            </a:xfrm>
            <a:prstGeom prst="arc">
              <a:avLst>
                <a:gd name="adj1" fmla="val 19248601"/>
                <a:gd name="adj2" fmla="val 1276122"/>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sz="2000">
                <a:latin typeface="Times New Roman" pitchFamily="18" charset="0"/>
                <a:cs typeface="Times New Roman" pitchFamily="18" charset="0"/>
              </a:endParaRPr>
            </a:p>
          </p:txBody>
        </p:sp>
        <p:sp>
          <p:nvSpPr>
            <p:cNvPr id="14360" name="Hộp_Văn_Bản 34"/>
            <p:cNvSpPr txBox="1">
              <a:spLocks noChangeArrowheads="1"/>
            </p:cNvSpPr>
            <p:nvPr/>
          </p:nvSpPr>
          <p:spPr bwMode="auto">
            <a:xfrm>
              <a:off x="5857885" y="1059404"/>
              <a:ext cx="285752" cy="40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2000">
                  <a:latin typeface="Times New Roman" pitchFamily="18" charset="0"/>
                  <a:cs typeface="Times New Roman" pitchFamily="18" charset="0"/>
                </a:rPr>
                <a:t>A</a:t>
              </a:r>
            </a:p>
          </p:txBody>
        </p:sp>
        <p:sp>
          <p:nvSpPr>
            <p:cNvPr id="14361" name="Hộp_Văn_Bản 35"/>
            <p:cNvSpPr txBox="1">
              <a:spLocks noChangeArrowheads="1"/>
            </p:cNvSpPr>
            <p:nvPr/>
          </p:nvSpPr>
          <p:spPr bwMode="auto">
            <a:xfrm>
              <a:off x="5929322" y="3488296"/>
              <a:ext cx="285752" cy="40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2000">
                  <a:latin typeface="Times New Roman" pitchFamily="18" charset="0"/>
                  <a:cs typeface="Times New Roman" pitchFamily="18" charset="0"/>
                </a:rPr>
                <a:t>H</a:t>
              </a:r>
            </a:p>
          </p:txBody>
        </p:sp>
        <p:sp>
          <p:nvSpPr>
            <p:cNvPr id="14362" name="Hộp_Văn_Bản 36"/>
            <p:cNvSpPr txBox="1">
              <a:spLocks noChangeArrowheads="1"/>
            </p:cNvSpPr>
            <p:nvPr/>
          </p:nvSpPr>
          <p:spPr bwMode="auto">
            <a:xfrm>
              <a:off x="3143241" y="3499818"/>
              <a:ext cx="571504" cy="40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2000">
                  <a:latin typeface="Times New Roman" pitchFamily="18" charset="0"/>
                  <a:cs typeface="Times New Roman" pitchFamily="18" charset="0"/>
                </a:rPr>
                <a:t>H’</a:t>
              </a:r>
            </a:p>
          </p:txBody>
        </p:sp>
        <p:sp>
          <p:nvSpPr>
            <p:cNvPr id="14363" name="Hộp_Văn_Bản 37"/>
            <p:cNvSpPr txBox="1">
              <a:spLocks noChangeArrowheads="1"/>
            </p:cNvSpPr>
            <p:nvPr/>
          </p:nvSpPr>
          <p:spPr bwMode="auto">
            <a:xfrm>
              <a:off x="1857356" y="3499818"/>
              <a:ext cx="500067" cy="40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2000">
                  <a:latin typeface="Times New Roman" pitchFamily="18" charset="0"/>
                  <a:cs typeface="Times New Roman" pitchFamily="18" charset="0"/>
                </a:rPr>
                <a:t>B’</a:t>
              </a:r>
            </a:p>
          </p:txBody>
        </p:sp>
        <p:sp>
          <p:nvSpPr>
            <p:cNvPr id="14364" name="Hộp_Văn_Bản 38"/>
            <p:cNvSpPr txBox="1">
              <a:spLocks noChangeArrowheads="1"/>
            </p:cNvSpPr>
            <p:nvPr/>
          </p:nvSpPr>
          <p:spPr bwMode="auto">
            <a:xfrm>
              <a:off x="3071802" y="2279686"/>
              <a:ext cx="571504" cy="40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2000">
                  <a:latin typeface="Times New Roman" pitchFamily="18" charset="0"/>
                  <a:cs typeface="Times New Roman" pitchFamily="18" charset="0"/>
                </a:rPr>
                <a:t>A’</a:t>
              </a:r>
            </a:p>
          </p:txBody>
        </p:sp>
        <p:sp>
          <p:nvSpPr>
            <p:cNvPr id="14365" name="Hộp_Văn_Bản 39"/>
            <p:cNvSpPr txBox="1">
              <a:spLocks noChangeArrowheads="1"/>
            </p:cNvSpPr>
            <p:nvPr/>
          </p:nvSpPr>
          <p:spPr bwMode="auto">
            <a:xfrm>
              <a:off x="4143373" y="3488296"/>
              <a:ext cx="285752" cy="40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2000">
                  <a:latin typeface="Times New Roman" pitchFamily="18" charset="0"/>
                  <a:cs typeface="Times New Roman" pitchFamily="18" charset="0"/>
                </a:rPr>
                <a:t>B</a:t>
              </a:r>
            </a:p>
          </p:txBody>
        </p:sp>
      </p:grpSp>
      <p:sp>
        <p:nvSpPr>
          <p:cNvPr id="14339" name="Text Box 3"/>
          <p:cNvSpPr txBox="1">
            <a:spLocks noChangeArrowheads="1"/>
          </p:cNvSpPr>
          <p:nvPr/>
        </p:nvSpPr>
        <p:spPr bwMode="auto">
          <a:xfrm>
            <a:off x="76200" y="142875"/>
            <a:ext cx="2971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i="1" u="sng">
                <a:solidFill>
                  <a:schemeClr val="tx2"/>
                </a:solidFill>
                <a:latin typeface="Times New Roman" pitchFamily="18" charset="0"/>
                <a:cs typeface="Times New Roman" pitchFamily="18" charset="0"/>
              </a:rPr>
              <a:t>Bài 48(Tr.84. SGK)</a:t>
            </a:r>
            <a:endParaRPr lang="en-US" altLang="en-US" sz="2000" u="sng">
              <a:solidFill>
                <a:schemeClr val="tx2"/>
              </a:solidFill>
              <a:latin typeface="Times New Roman" pitchFamily="18" charset="0"/>
              <a:cs typeface="Times New Roman" pitchFamily="18" charset="0"/>
            </a:endParaRPr>
          </a:p>
        </p:txBody>
      </p:sp>
      <p:sp>
        <p:nvSpPr>
          <p:cNvPr id="14340" name="Text Box 44"/>
          <p:cNvSpPr txBox="1">
            <a:spLocks noChangeArrowheads="1"/>
          </p:cNvSpPr>
          <p:nvPr/>
        </p:nvSpPr>
        <p:spPr bwMode="auto">
          <a:xfrm>
            <a:off x="0" y="595313"/>
            <a:ext cx="7620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a:latin typeface="Times New Roman" pitchFamily="18" charset="0"/>
                <a:cs typeface="Times New Roman" pitchFamily="18" charset="0"/>
              </a:rPr>
              <a:t>  </a:t>
            </a:r>
            <a:r>
              <a:rPr lang="en-US" altLang="en-US" sz="2000" b="1" i="1">
                <a:latin typeface="Times New Roman" pitchFamily="18" charset="0"/>
                <a:cs typeface="Times New Roman" pitchFamily="18" charset="0"/>
              </a:rPr>
              <a:t>Bóng của một cột điện trên mặt đất có độ dài là 4,5 m.</a:t>
            </a:r>
          </a:p>
        </p:txBody>
      </p:sp>
      <p:sp>
        <p:nvSpPr>
          <p:cNvPr id="14341" name="Text Box 46"/>
          <p:cNvSpPr txBox="1">
            <a:spLocks noChangeArrowheads="1"/>
          </p:cNvSpPr>
          <p:nvPr/>
        </p:nvSpPr>
        <p:spPr bwMode="auto">
          <a:xfrm>
            <a:off x="76200" y="914400"/>
            <a:ext cx="81534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i="1">
                <a:latin typeface="Times New Roman" pitchFamily="18" charset="0"/>
                <a:cs typeface="Times New Roman" pitchFamily="18" charset="0"/>
              </a:rPr>
              <a:t>Cùng thời điểm đó, một thanh sắt cao 2,1m cắm vuông</a:t>
            </a:r>
            <a:r>
              <a:rPr lang="vi-VN" altLang="en-US" sz="2000" b="1" i="1">
                <a:latin typeface="Times New Roman" pitchFamily="18" charset="0"/>
                <a:cs typeface="Times New Roman" pitchFamily="18" charset="0"/>
              </a:rPr>
              <a:t> </a:t>
            </a:r>
            <a:r>
              <a:rPr lang="en-US" altLang="en-US" sz="2000" b="1" i="1">
                <a:latin typeface="Times New Roman" pitchFamily="18" charset="0"/>
                <a:cs typeface="Times New Roman" pitchFamily="18" charset="0"/>
              </a:rPr>
              <a:t>góc với mặt đất</a:t>
            </a:r>
            <a:r>
              <a:rPr lang="vi-VN" altLang="en-US" sz="2000" b="1" i="1">
                <a:latin typeface="Times New Roman" pitchFamily="18" charset="0"/>
                <a:cs typeface="Times New Roman" pitchFamily="18" charset="0"/>
              </a:rPr>
              <a:t> </a:t>
            </a:r>
            <a:r>
              <a:rPr lang="en-US" altLang="en-US" sz="2000" b="1" i="1">
                <a:latin typeface="Times New Roman" pitchFamily="18" charset="0"/>
                <a:cs typeface="Times New Roman" pitchFamily="18" charset="0"/>
              </a:rPr>
              <a:t>có bóng dài 0,6m </a:t>
            </a:r>
          </a:p>
          <a:p>
            <a:pPr eaLnBrk="1" hangingPunct="1">
              <a:spcBef>
                <a:spcPct val="50000"/>
              </a:spcBef>
            </a:pPr>
            <a:r>
              <a:rPr lang="en-US" altLang="en-US" sz="2000" b="1" i="1">
                <a:latin typeface="Times New Roman" pitchFamily="18" charset="0"/>
                <a:cs typeface="Times New Roman" pitchFamily="18" charset="0"/>
              </a:rPr>
              <a:t> </a:t>
            </a:r>
          </a:p>
          <a:p>
            <a:pPr eaLnBrk="1" hangingPunct="1">
              <a:spcBef>
                <a:spcPct val="50000"/>
              </a:spcBef>
            </a:pPr>
            <a:r>
              <a:rPr lang="en-US" altLang="en-US" sz="2000" b="1">
                <a:latin typeface="Times New Roman" pitchFamily="18" charset="0"/>
                <a:cs typeface="Times New Roman" pitchFamily="18" charset="0"/>
              </a:rPr>
              <a:t> </a:t>
            </a:r>
          </a:p>
        </p:txBody>
      </p:sp>
      <p:sp>
        <p:nvSpPr>
          <p:cNvPr id="14342" name="Text Box 50"/>
          <p:cNvSpPr txBox="1">
            <a:spLocks noChangeArrowheads="1"/>
          </p:cNvSpPr>
          <p:nvPr/>
        </p:nvSpPr>
        <p:spPr bwMode="auto">
          <a:xfrm>
            <a:off x="68263" y="1524000"/>
            <a:ext cx="4648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a:latin typeface="Times New Roman" pitchFamily="18" charset="0"/>
                <a:cs typeface="Times New Roman" pitchFamily="18" charset="0"/>
              </a:rPr>
              <a:t> </a:t>
            </a:r>
            <a:r>
              <a:rPr lang="en-US" altLang="en-US" sz="2000" b="1" i="1">
                <a:latin typeface="Times New Roman" pitchFamily="18" charset="0"/>
                <a:cs typeface="Times New Roman" pitchFamily="18" charset="0"/>
              </a:rPr>
              <a:t>Tính chiều cao của cột điện? </a:t>
            </a:r>
          </a:p>
        </p:txBody>
      </p:sp>
      <p:sp>
        <p:nvSpPr>
          <p:cNvPr id="57" name="Hộp_Văn_Bản 32"/>
          <p:cNvSpPr txBox="1">
            <a:spLocks noChangeArrowheads="1"/>
          </p:cNvSpPr>
          <p:nvPr/>
        </p:nvSpPr>
        <p:spPr bwMode="auto">
          <a:xfrm>
            <a:off x="214313" y="2438400"/>
            <a:ext cx="4000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2000">
                <a:latin typeface="Times New Roman" pitchFamily="18" charset="0"/>
                <a:cs typeface="Times New Roman" pitchFamily="18" charset="0"/>
                <a:sym typeface="Symbol" pitchFamily="18" charset="2"/>
              </a:rPr>
              <a:t>Xét ABH  và  A’B’H’</a:t>
            </a:r>
            <a:endParaRPr lang="en-US" altLang="en-US" sz="2000">
              <a:latin typeface="Times New Roman" pitchFamily="18" charset="0"/>
              <a:cs typeface="Times New Roman" pitchFamily="18" charset="0"/>
            </a:endParaRPr>
          </a:p>
        </p:txBody>
      </p:sp>
      <p:sp>
        <p:nvSpPr>
          <p:cNvPr id="58" name="Hộp_Văn_Bản 57"/>
          <p:cNvSpPr txBox="1">
            <a:spLocks noChangeArrowheads="1"/>
          </p:cNvSpPr>
          <p:nvPr/>
        </p:nvSpPr>
        <p:spPr bwMode="auto">
          <a:xfrm>
            <a:off x="1500188" y="1981200"/>
            <a:ext cx="9286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2000" b="1" u="sng">
                <a:latin typeface="Times New Roman" pitchFamily="18" charset="0"/>
                <a:cs typeface="Times New Roman" pitchFamily="18" charset="0"/>
              </a:rPr>
              <a:t>Giải</a:t>
            </a:r>
          </a:p>
        </p:txBody>
      </p:sp>
      <p:sp>
        <p:nvSpPr>
          <p:cNvPr id="59" name="Hộp_Văn_Bản 58"/>
          <p:cNvSpPr txBox="1">
            <a:spLocks noChangeArrowheads="1"/>
          </p:cNvSpPr>
          <p:nvPr/>
        </p:nvSpPr>
        <p:spPr bwMode="auto">
          <a:xfrm>
            <a:off x="357188" y="2819400"/>
            <a:ext cx="2500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en-US" sz="2000">
                <a:latin typeface="Times New Roman" pitchFamily="18" charset="0"/>
                <a:cs typeface="Times New Roman" pitchFamily="18" charset="0"/>
              </a:rPr>
              <a:t>Ta có: </a:t>
            </a:r>
          </a:p>
        </p:txBody>
      </p:sp>
      <p:sp>
        <p:nvSpPr>
          <p:cNvPr id="14346" name="Text Box 45"/>
          <p:cNvSpPr txBox="1">
            <a:spLocks noChangeArrowheads="1"/>
          </p:cNvSpPr>
          <p:nvPr/>
        </p:nvSpPr>
        <p:spPr bwMode="auto">
          <a:xfrm>
            <a:off x="7777163" y="3571875"/>
            <a:ext cx="866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a:latin typeface="Times New Roman" pitchFamily="18" charset="0"/>
                <a:cs typeface="Times New Roman" pitchFamily="18" charset="0"/>
              </a:rPr>
              <a:t>4,5m</a:t>
            </a:r>
          </a:p>
        </p:txBody>
      </p:sp>
      <p:sp>
        <p:nvSpPr>
          <p:cNvPr id="14347" name="Text Box 49"/>
          <p:cNvSpPr txBox="1">
            <a:spLocks noChangeArrowheads="1"/>
          </p:cNvSpPr>
          <p:nvPr/>
        </p:nvSpPr>
        <p:spPr bwMode="auto">
          <a:xfrm>
            <a:off x="5224463" y="3562350"/>
            <a:ext cx="942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a:latin typeface="Times New Roman" pitchFamily="18" charset="0"/>
                <a:cs typeface="Times New Roman" pitchFamily="18" charset="0"/>
              </a:rPr>
              <a:t>0,6m</a:t>
            </a:r>
          </a:p>
        </p:txBody>
      </p:sp>
      <p:sp>
        <p:nvSpPr>
          <p:cNvPr id="14348" name="Text Box 52"/>
          <p:cNvSpPr txBox="1">
            <a:spLocks noChangeArrowheads="1"/>
          </p:cNvSpPr>
          <p:nvPr/>
        </p:nvSpPr>
        <p:spPr bwMode="auto">
          <a:xfrm>
            <a:off x="5815013" y="2705100"/>
            <a:ext cx="885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a:latin typeface="Times New Roman" pitchFamily="18" charset="0"/>
                <a:cs typeface="Times New Roman" pitchFamily="18" charset="0"/>
              </a:rPr>
              <a:t>2,1m</a:t>
            </a:r>
          </a:p>
        </p:txBody>
      </p:sp>
      <p:graphicFrame>
        <p:nvGraphicFramePr>
          <p:cNvPr id="69" name="Object 4"/>
          <p:cNvGraphicFramePr>
            <a:graphicFrameLocks noChangeAspect="1"/>
          </p:cNvGraphicFramePr>
          <p:nvPr/>
        </p:nvGraphicFramePr>
        <p:xfrm>
          <a:off x="685800" y="4419600"/>
          <a:ext cx="2138363" cy="762000"/>
        </p:xfrm>
        <a:graphic>
          <a:graphicData uri="http://schemas.openxmlformats.org/presentationml/2006/ole">
            <mc:AlternateContent xmlns:mc="http://schemas.openxmlformats.org/markup-compatibility/2006">
              <mc:Choice xmlns:v="urn:schemas-microsoft-com:vml" Requires="v">
                <p:oleObj spid="_x0000_s47206" name="Equation" r:id="rId3" imgW="1104900" imgH="393700" progId="Equation.DSMT4">
                  <p:embed/>
                </p:oleObj>
              </mc:Choice>
              <mc:Fallback>
                <p:oleObj name="Equation" r:id="rId3" imgW="1104900" imgH="3937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4419600"/>
                        <a:ext cx="2138363"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1749" name="Object 5"/>
          <p:cNvGraphicFramePr>
            <a:graphicFrameLocks noChangeAspect="1"/>
          </p:cNvGraphicFramePr>
          <p:nvPr/>
        </p:nvGraphicFramePr>
        <p:xfrm>
          <a:off x="3048000" y="4419600"/>
          <a:ext cx="1752600" cy="850900"/>
        </p:xfrm>
        <a:graphic>
          <a:graphicData uri="http://schemas.openxmlformats.org/presentationml/2006/ole">
            <mc:AlternateContent xmlns:mc="http://schemas.openxmlformats.org/markup-compatibility/2006">
              <mc:Choice xmlns:v="urn:schemas-microsoft-com:vml" Requires="v">
                <p:oleObj spid="_x0000_s47207" name="Equation" r:id="rId5" imgW="863225" imgH="418918" progId="Equation.DSMT4">
                  <p:embed/>
                </p:oleObj>
              </mc:Choice>
              <mc:Fallback>
                <p:oleObj name="Equation" r:id="rId5" imgW="863225" imgH="418918"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0" y="4419600"/>
                        <a:ext cx="1752600" cy="850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1750" name="Object 6"/>
          <p:cNvGraphicFramePr>
            <a:graphicFrameLocks noChangeAspect="1"/>
          </p:cNvGraphicFramePr>
          <p:nvPr/>
        </p:nvGraphicFramePr>
        <p:xfrm>
          <a:off x="609600" y="5334000"/>
          <a:ext cx="2082800" cy="827088"/>
        </p:xfrm>
        <a:graphic>
          <a:graphicData uri="http://schemas.openxmlformats.org/presentationml/2006/ole">
            <mc:AlternateContent xmlns:mc="http://schemas.openxmlformats.org/markup-compatibility/2006">
              <mc:Choice xmlns:v="urn:schemas-microsoft-com:vml" Requires="v">
                <p:oleObj spid="_x0000_s47208" name="Equation" r:id="rId7" imgW="1054100" imgH="419100" progId="Equation.DSMT4">
                  <p:embed/>
                </p:oleObj>
              </mc:Choice>
              <mc:Fallback>
                <p:oleObj name="Equation" r:id="rId7" imgW="1054100" imgH="4191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5334000"/>
                        <a:ext cx="2082800" cy="827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 name="Object 7"/>
          <p:cNvGraphicFramePr>
            <a:graphicFrameLocks noChangeAspect="1"/>
          </p:cNvGraphicFramePr>
          <p:nvPr/>
        </p:nvGraphicFramePr>
        <p:xfrm>
          <a:off x="2743200" y="5257800"/>
          <a:ext cx="2514600" cy="892175"/>
        </p:xfrm>
        <a:graphic>
          <a:graphicData uri="http://schemas.openxmlformats.org/presentationml/2006/ole">
            <mc:AlternateContent xmlns:mc="http://schemas.openxmlformats.org/markup-compatibility/2006">
              <mc:Choice xmlns:v="urn:schemas-microsoft-com:vml" Requires="v">
                <p:oleObj spid="_x0000_s47209" name="Equation" r:id="rId9" imgW="1180588" imgH="418918" progId="Equation.DSMT4">
                  <p:embed/>
                </p:oleObj>
              </mc:Choice>
              <mc:Fallback>
                <p:oleObj name="Equation" r:id="rId9" imgW="1180588" imgH="418918"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43200" y="5257800"/>
                        <a:ext cx="2514600" cy="892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70" name="Object 44"/>
          <p:cNvGraphicFramePr>
            <a:graphicFrameLocks noChangeAspect="1"/>
          </p:cNvGraphicFramePr>
          <p:nvPr/>
        </p:nvGraphicFramePr>
        <p:xfrm>
          <a:off x="1219200" y="2819400"/>
          <a:ext cx="3362325" cy="1447800"/>
        </p:xfrm>
        <a:graphic>
          <a:graphicData uri="http://schemas.openxmlformats.org/presentationml/2006/ole">
            <mc:AlternateContent xmlns:mc="http://schemas.openxmlformats.org/markup-compatibility/2006">
              <mc:Choice xmlns:v="urn:schemas-microsoft-com:vml" Requires="v">
                <p:oleObj spid="_x0000_s47210" name="Equation" r:id="rId11" imgW="1739900" imgH="749300" progId="Equation.DSMT4">
                  <p:embed/>
                </p:oleObj>
              </mc:Choice>
              <mc:Fallback>
                <p:oleObj name="Equation" r:id="rId11" imgW="1739900" imgH="7493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19200" y="2819400"/>
                        <a:ext cx="3362325" cy="144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74633018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ox(in)">
                                      <p:cBhvr>
                                        <p:cTn id="7" dur="500"/>
                                        <p:tgtEl>
                                          <p:spTgt spid="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box(in)">
                                      <p:cBhvr>
                                        <p:cTn id="12" dur="500"/>
                                        <p:tgtEl>
                                          <p:spTgt spid="57"/>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box(in)">
                                      <p:cBhvr>
                                        <p:cTn id="15" dur="500"/>
                                        <p:tgtEl>
                                          <p:spTgt spid="5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11270"/>
                                        </p:tgtEl>
                                        <p:attrNameLst>
                                          <p:attrName>style.visibility</p:attrName>
                                        </p:attrNameLst>
                                      </p:cBhvr>
                                      <p:to>
                                        <p:strVal val="visible"/>
                                      </p:to>
                                    </p:set>
                                    <p:animEffect transition="in" filter="wipe(up)">
                                      <p:cBhvr>
                                        <p:cTn id="20" dur="5500"/>
                                        <p:tgtEl>
                                          <p:spTgt spid="1127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69"/>
                                        </p:tgtEl>
                                        <p:attrNameLst>
                                          <p:attrName>style.visibility</p:attrName>
                                        </p:attrNameLst>
                                      </p:cBhvr>
                                      <p:to>
                                        <p:strVal val="visible"/>
                                      </p:to>
                                    </p:set>
                                    <p:animEffect transition="in" filter="box(in)">
                                      <p:cBhvr>
                                        <p:cTn id="25" dur="500"/>
                                        <p:tgtEl>
                                          <p:spTgt spid="6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nodeType="clickEffect">
                                  <p:stCondLst>
                                    <p:cond delay="0"/>
                                  </p:stCondLst>
                                  <p:childTnLst>
                                    <p:set>
                                      <p:cBhvr>
                                        <p:cTn id="29" dur="1" fill="hold">
                                          <p:stCondLst>
                                            <p:cond delay="0"/>
                                          </p:stCondLst>
                                        </p:cTn>
                                        <p:tgtEl>
                                          <p:spTgt spid="31749"/>
                                        </p:tgtEl>
                                        <p:attrNameLst>
                                          <p:attrName>style.visibility</p:attrName>
                                        </p:attrNameLst>
                                      </p:cBhvr>
                                      <p:to>
                                        <p:strVal val="visible"/>
                                      </p:to>
                                    </p:set>
                                    <p:animEffect transition="in" filter="box(in)">
                                      <p:cBhvr>
                                        <p:cTn id="30" dur="500"/>
                                        <p:tgtEl>
                                          <p:spTgt spid="31749"/>
                                        </p:tgtEl>
                                      </p:cBhvr>
                                    </p:animEffect>
                                  </p:childTnLst>
                                </p:cTn>
                              </p:par>
                            </p:childTnLst>
                          </p:cTn>
                        </p:par>
                        <p:par>
                          <p:cTn id="31" fill="hold" nodeType="afterGroup">
                            <p:stCondLst>
                              <p:cond delay="500"/>
                            </p:stCondLst>
                            <p:childTnLst>
                              <p:par>
                                <p:cTn id="32" presetID="4" presetClass="entr" presetSubtype="16" fill="hold" nodeType="afterEffect">
                                  <p:stCondLst>
                                    <p:cond delay="0"/>
                                  </p:stCondLst>
                                  <p:childTnLst>
                                    <p:set>
                                      <p:cBhvr>
                                        <p:cTn id="33" dur="1" fill="hold">
                                          <p:stCondLst>
                                            <p:cond delay="0"/>
                                          </p:stCondLst>
                                        </p:cTn>
                                        <p:tgtEl>
                                          <p:spTgt spid="31750"/>
                                        </p:tgtEl>
                                        <p:attrNameLst>
                                          <p:attrName>style.visibility</p:attrName>
                                        </p:attrNameLst>
                                      </p:cBhvr>
                                      <p:to>
                                        <p:strVal val="visible"/>
                                      </p:to>
                                    </p:set>
                                    <p:animEffect transition="in" filter="box(in)">
                                      <p:cBhvr>
                                        <p:cTn id="34" dur="5000"/>
                                        <p:tgtEl>
                                          <p:spTgt spid="31750"/>
                                        </p:tgtEl>
                                      </p:cBhvr>
                                    </p:animEffect>
                                  </p:childTnLst>
                                </p:cTn>
                              </p:par>
                            </p:childTnLst>
                          </p:cTn>
                        </p:par>
                        <p:par>
                          <p:cTn id="35" fill="hold" nodeType="afterGroup">
                            <p:stCondLst>
                              <p:cond delay="5500"/>
                            </p:stCondLst>
                            <p:childTnLst>
                              <p:par>
                                <p:cTn id="36" presetID="4" presetClass="entr" presetSubtype="16" fill="hold" nodeType="afterEffect">
                                  <p:stCondLst>
                                    <p:cond delay="0"/>
                                  </p:stCondLst>
                                  <p:childTnLst>
                                    <p:set>
                                      <p:cBhvr>
                                        <p:cTn id="37" dur="1" fill="hold">
                                          <p:stCondLst>
                                            <p:cond delay="0"/>
                                          </p:stCondLst>
                                        </p:cTn>
                                        <p:tgtEl>
                                          <p:spTgt spid="74"/>
                                        </p:tgtEl>
                                        <p:attrNameLst>
                                          <p:attrName>style.visibility</p:attrName>
                                        </p:attrNameLst>
                                      </p:cBhvr>
                                      <p:to>
                                        <p:strVal val="visible"/>
                                      </p:to>
                                    </p:set>
                                    <p:animEffect transition="in" filter="box(in)">
                                      <p:cBhvr>
                                        <p:cTn id="38" dur="4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58" grpId="0"/>
      <p:bldP spid="5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72" name="AutoShape 16">
            <a:hlinkClick r:id="rId3" action="ppaction://hlinksldjump"/>
          </p:cNvPr>
          <p:cNvSpPr>
            <a:spLocks noChangeArrowheads="1"/>
          </p:cNvSpPr>
          <p:nvPr/>
        </p:nvSpPr>
        <p:spPr bwMode="auto">
          <a:xfrm>
            <a:off x="3707904" y="2005280"/>
            <a:ext cx="2019300" cy="1905000"/>
          </a:xfrm>
          <a:prstGeom prst="star5">
            <a:avLst/>
          </a:prstGeom>
          <a:gradFill rotWithShape="1">
            <a:gsLst>
              <a:gs pos="0">
                <a:srgbClr val="A4FAB6"/>
              </a:gs>
              <a:gs pos="100000">
                <a:srgbClr val="0000FF"/>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5058" name="WordArt 2"/>
          <p:cNvSpPr>
            <a:spLocks noChangeArrowheads="1" noChangeShapeType="1" noTextEdit="1"/>
          </p:cNvSpPr>
          <p:nvPr/>
        </p:nvSpPr>
        <p:spPr bwMode="auto">
          <a:xfrm>
            <a:off x="2362200" y="116632"/>
            <a:ext cx="4829175" cy="695325"/>
          </a:xfrm>
          <a:prstGeom prst="rect">
            <a:avLst/>
          </a:prstGeom>
        </p:spPr>
        <p:txBody>
          <a:bodyPr wrap="none" fromWordArt="1">
            <a:prstTxWarp prst="textPlain">
              <a:avLst>
                <a:gd name="adj" fmla="val 47602"/>
              </a:avLst>
            </a:prstTxWarp>
          </a:bodyPr>
          <a:lstStyle/>
          <a:p>
            <a:pPr algn="ctr"/>
            <a:r>
              <a:rPr lang="en-US" sz="5400" kern="10" dirty="0" err="1">
                <a:ln w="19050">
                  <a:solidFill>
                    <a:srgbClr val="99CCFF"/>
                  </a:solidFill>
                  <a:round/>
                  <a:headEnd/>
                  <a:tailEnd/>
                </a:ln>
                <a:solidFill>
                  <a:srgbClr val="0066CC"/>
                </a:solidFill>
                <a:effectLst>
                  <a:outerShdw dist="35921" dir="2700000" algn="ctr" rotWithShape="0">
                    <a:srgbClr val="990000"/>
                  </a:outerShdw>
                </a:effectLst>
                <a:latin typeface=".VnTimeH" pitchFamily="34" charset="0"/>
              </a:rPr>
              <a:t>Ng«i</a:t>
            </a:r>
            <a:r>
              <a:rPr lang="en-US" sz="5400" kern="10" dirty="0">
                <a:ln w="19050">
                  <a:solidFill>
                    <a:srgbClr val="99CCFF"/>
                  </a:solidFill>
                  <a:round/>
                  <a:headEnd/>
                  <a:tailEnd/>
                </a:ln>
                <a:solidFill>
                  <a:srgbClr val="0066CC"/>
                </a:solidFill>
                <a:effectLst>
                  <a:outerShdw dist="35921" dir="2700000" algn="ctr" rotWithShape="0">
                    <a:srgbClr val="990000"/>
                  </a:outerShdw>
                </a:effectLst>
                <a:latin typeface=".VnTimeH" pitchFamily="34" charset="0"/>
              </a:rPr>
              <a:t> </a:t>
            </a:r>
            <a:r>
              <a:rPr lang="en-US" sz="5400" kern="10" dirty="0" err="1">
                <a:ln w="19050">
                  <a:solidFill>
                    <a:srgbClr val="99CCFF"/>
                  </a:solidFill>
                  <a:round/>
                  <a:headEnd/>
                  <a:tailEnd/>
                </a:ln>
                <a:solidFill>
                  <a:srgbClr val="0066CC"/>
                </a:solidFill>
                <a:effectLst>
                  <a:outerShdw dist="35921" dir="2700000" algn="ctr" rotWithShape="0">
                    <a:srgbClr val="990000"/>
                  </a:outerShdw>
                </a:effectLst>
                <a:latin typeface=".VnTimeH" pitchFamily="34" charset="0"/>
              </a:rPr>
              <a:t>sao</a:t>
            </a:r>
            <a:r>
              <a:rPr lang="en-US" sz="5400" kern="10" dirty="0">
                <a:ln w="19050">
                  <a:solidFill>
                    <a:srgbClr val="99CCFF"/>
                  </a:solidFill>
                  <a:round/>
                  <a:headEnd/>
                  <a:tailEnd/>
                </a:ln>
                <a:solidFill>
                  <a:srgbClr val="0066CC"/>
                </a:solidFill>
                <a:effectLst>
                  <a:outerShdw dist="35921" dir="2700000" algn="ctr" rotWithShape="0">
                    <a:srgbClr val="990000"/>
                  </a:outerShdw>
                </a:effectLst>
                <a:latin typeface=".VnTimeH" pitchFamily="34" charset="0"/>
              </a:rPr>
              <a:t> may m¾n</a:t>
            </a:r>
          </a:p>
        </p:txBody>
      </p:sp>
      <p:sp>
        <p:nvSpPr>
          <p:cNvPr id="45059" name="AutoShape 3">
            <a:hlinkClick r:id="rId4" action="ppaction://hlinksldjump"/>
          </p:cNvPr>
          <p:cNvSpPr>
            <a:spLocks noChangeArrowheads="1"/>
          </p:cNvSpPr>
          <p:nvPr/>
        </p:nvSpPr>
        <p:spPr bwMode="auto">
          <a:xfrm>
            <a:off x="6108998" y="4043362"/>
            <a:ext cx="1847850" cy="1900238"/>
          </a:xfrm>
          <a:prstGeom prst="star5">
            <a:avLst/>
          </a:prstGeom>
          <a:gradFill rotWithShape="1">
            <a:gsLst>
              <a:gs pos="0">
                <a:srgbClr val="000099"/>
              </a:gs>
              <a:gs pos="100000">
                <a:srgbClr val="FFFF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5062" name="AutoShape 6">
            <a:hlinkClick r:id="rId5" action="ppaction://hlinksldjump"/>
          </p:cNvPr>
          <p:cNvSpPr>
            <a:spLocks noChangeArrowheads="1"/>
          </p:cNvSpPr>
          <p:nvPr/>
        </p:nvSpPr>
        <p:spPr bwMode="auto">
          <a:xfrm>
            <a:off x="1403648" y="4210957"/>
            <a:ext cx="1752600" cy="1752600"/>
          </a:xfrm>
          <a:prstGeom prst="star5">
            <a:avLst/>
          </a:prstGeom>
          <a:gradFill rotWithShape="1">
            <a:gsLst>
              <a:gs pos="0">
                <a:srgbClr val="FF9900"/>
              </a:gs>
              <a:gs pos="100000">
                <a:srgbClr val="CC00FF"/>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5064" name="AutoShape 8">
            <a:hlinkClick r:id="rId6" action="ppaction://hlinksldjump"/>
          </p:cNvPr>
          <p:cNvSpPr>
            <a:spLocks noChangeArrowheads="1"/>
          </p:cNvSpPr>
          <p:nvPr/>
        </p:nvSpPr>
        <p:spPr bwMode="auto">
          <a:xfrm>
            <a:off x="3841319" y="4210957"/>
            <a:ext cx="1905000" cy="1905000"/>
          </a:xfrm>
          <a:prstGeom prst="star5">
            <a:avLst/>
          </a:prstGeom>
          <a:solidFill>
            <a:srgbClr val="FF0000"/>
          </a:solidFill>
          <a:ln w="9525">
            <a:solidFill>
              <a:schemeClr val="tx1"/>
            </a:solidFill>
            <a:miter lim="800000"/>
            <a:headEnd/>
            <a:tailEnd/>
          </a:ln>
          <a:effectLst/>
          <a:extLst/>
        </p:spPr>
        <p:txBody>
          <a:bodyPr wrap="none" anchor="ctr"/>
          <a:lstStyle/>
          <a:p>
            <a:pPr>
              <a:defRPr/>
            </a:pPr>
            <a:endParaRPr lang="en-US"/>
          </a:p>
        </p:txBody>
      </p:sp>
      <p:pic>
        <p:nvPicPr>
          <p:cNvPr id="45067" name="ALIBABA.MP3">
            <a:hlinkClick r:id="" action="ppaction://media"/>
          </p:cNvPr>
          <p:cNvPicPr>
            <a:picLocks noRot="1" noChangeAspect="1" noChangeArrowheads="1"/>
          </p:cNvPicPr>
          <p:nvPr>
            <a:audioFile r:link="rId1"/>
          </p:nvPr>
        </p:nvPicPr>
        <p:blipFill>
          <a:blip r:embed="rId7">
            <a:extLst>
              <a:ext uri="{28A0092B-C50C-407E-A947-70E740481C1C}">
                <a14:useLocalDpi xmlns:a14="http://schemas.microsoft.com/office/drawing/2010/main" val="0"/>
              </a:ext>
            </a:extLst>
          </a:blip>
          <a:srcRect/>
          <a:stretch>
            <a:fillRect/>
          </a:stretch>
        </p:blipFill>
        <p:spPr bwMode="auto">
          <a:xfrm>
            <a:off x="8839200" y="708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59" descr="KITTY">
            <a:hlinkClick r:id="rId8" action="ppaction://hlinksldjump" highlightClick="1"/>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0" y="609600"/>
            <a:ext cx="1795463" cy="242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hlinkClick r:id="rId10" action="ppaction://hlinksldjump"/>
          </p:cNvPr>
          <p:cNvSpPr txBox="1"/>
          <p:nvPr/>
        </p:nvSpPr>
        <p:spPr>
          <a:xfrm>
            <a:off x="7452320" y="2708920"/>
            <a:ext cx="936104" cy="830997"/>
          </a:xfrm>
          <a:prstGeom prst="rect">
            <a:avLst/>
          </a:prstGeom>
          <a:solidFill>
            <a:srgbClr val="00B0F0"/>
          </a:solidFill>
        </p:spPr>
        <p:txBody>
          <a:bodyPr wrap="square" rtlCol="0">
            <a:spAutoFit/>
          </a:bodyPr>
          <a:lstStyle/>
          <a:p>
            <a:pPr algn="ctr"/>
            <a:r>
              <a:rPr lang="en-US" sz="2400" dirty="0" err="1" smtClean="0">
                <a:solidFill>
                  <a:schemeClr val="tx1">
                    <a:lumMod val="85000"/>
                    <a:lumOff val="15000"/>
                  </a:schemeClr>
                </a:solidFill>
                <a:latin typeface="Times New Roman" pitchFamily="18" charset="0"/>
                <a:cs typeface="Times New Roman" pitchFamily="18" charset="0"/>
              </a:rPr>
              <a:t>Chọn</a:t>
            </a:r>
            <a:r>
              <a:rPr lang="en-US" sz="2400" dirty="0" smtClean="0">
                <a:solidFill>
                  <a:schemeClr val="tx1">
                    <a:lumMod val="85000"/>
                    <a:lumOff val="15000"/>
                  </a:schemeClr>
                </a:solidFill>
                <a:latin typeface="Times New Roman" pitchFamily="18" charset="0"/>
                <a:cs typeface="Times New Roman" pitchFamily="18" charset="0"/>
              </a:rPr>
              <a:t> </a:t>
            </a:r>
            <a:r>
              <a:rPr lang="en-US" sz="2400" dirty="0" err="1" smtClean="0">
                <a:solidFill>
                  <a:schemeClr val="tx1">
                    <a:lumMod val="85000"/>
                    <a:lumOff val="15000"/>
                  </a:schemeClr>
                </a:solidFill>
                <a:latin typeface="Times New Roman" pitchFamily="18" charset="0"/>
                <a:cs typeface="Times New Roman" pitchFamily="18" charset="0"/>
              </a:rPr>
              <a:t>quà</a:t>
            </a:r>
            <a:endParaRPr lang="en-US" sz="2400" dirty="0">
              <a:solidFill>
                <a:schemeClr val="tx1">
                  <a:lumMod val="85000"/>
                  <a:lumOff val="15000"/>
                </a:schemeClr>
              </a:solidFill>
              <a:latin typeface="Times New Roman" pitchFamily="18" charset="0"/>
              <a:cs typeface="Times New Roman" pitchFamily="18" charset="0"/>
            </a:endParaRPr>
          </a:p>
        </p:txBody>
      </p:sp>
      <p:sp>
        <p:nvSpPr>
          <p:cNvPr id="19" name="TextBox 18">
            <a:hlinkClick r:id="rId11" action="ppaction://hlinksldjump"/>
          </p:cNvPr>
          <p:cNvSpPr txBox="1"/>
          <p:nvPr/>
        </p:nvSpPr>
        <p:spPr>
          <a:xfrm>
            <a:off x="179512" y="5700458"/>
            <a:ext cx="936104" cy="830997"/>
          </a:xfrm>
          <a:prstGeom prst="rect">
            <a:avLst/>
          </a:prstGeom>
          <a:solidFill>
            <a:srgbClr val="00B0F0"/>
          </a:solidFill>
        </p:spPr>
        <p:txBody>
          <a:bodyPr wrap="square" rtlCol="0">
            <a:spAutoFit/>
          </a:bodyPr>
          <a:lstStyle/>
          <a:p>
            <a:pPr algn="ctr"/>
            <a:r>
              <a:rPr lang="en-US" sz="2400" dirty="0" err="1" smtClean="0">
                <a:solidFill>
                  <a:schemeClr val="tx1">
                    <a:lumMod val="85000"/>
                    <a:lumOff val="15000"/>
                  </a:schemeClr>
                </a:solidFill>
                <a:latin typeface="Times New Roman" pitchFamily="18" charset="0"/>
                <a:cs typeface="Times New Roman" pitchFamily="18" charset="0"/>
              </a:rPr>
              <a:t>Luật</a:t>
            </a:r>
            <a:r>
              <a:rPr lang="en-US" sz="2400" dirty="0" smtClean="0">
                <a:solidFill>
                  <a:schemeClr val="tx1">
                    <a:lumMod val="85000"/>
                    <a:lumOff val="15000"/>
                  </a:schemeClr>
                </a:solidFill>
                <a:latin typeface="Times New Roman" pitchFamily="18" charset="0"/>
                <a:cs typeface="Times New Roman" pitchFamily="18" charset="0"/>
              </a:rPr>
              <a:t> </a:t>
            </a:r>
            <a:r>
              <a:rPr lang="en-US" sz="2400" dirty="0" err="1" smtClean="0">
                <a:solidFill>
                  <a:schemeClr val="tx1">
                    <a:lumMod val="85000"/>
                    <a:lumOff val="15000"/>
                  </a:schemeClr>
                </a:solidFill>
                <a:latin typeface="Times New Roman" pitchFamily="18" charset="0"/>
                <a:cs typeface="Times New Roman" pitchFamily="18" charset="0"/>
              </a:rPr>
              <a:t>chơi</a:t>
            </a:r>
            <a:endParaRPr lang="en-US" sz="2400" dirty="0">
              <a:solidFill>
                <a:schemeClr val="tx1">
                  <a:lumMod val="85000"/>
                  <a:lumOff val="1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194312691"/>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withEffect">
                                  <p:stCondLst>
                                    <p:cond delay="0"/>
                                  </p:stCondLst>
                                  <p:childTnLst>
                                    <p:animMotion origin="layout" path="M -0.09809 0.03538 C -0.05851 0.01942 -0.01892 0.0037 0.01528 0.00786 C 0.04896 0.01203 0.07031 0.05827 0.10608 0.06081 C 0.14201 0.06335 0.19774 0.0259 0.23056 0.02266 C 0.26337 0.01942 0.27274 0.03908 0.30226 0.04185 C 0.33194 0.04463 0.3724 0.04625 0.40747 0.03954 C 0.44219 0.03283 0.48281 0.00116 0.51302 0.00162 C 0.54219 0.00208 0.55781 0.03931 0.58385 0.04185 C 0.61094 0.0444 0.64514 0.01503 0.67188 0.01642 C 0.69896 0.01781 0.71545 0.05087 0.74566 0.05018 C 0.77569 0.04948 0.81701 0.01364 0.85417 0.01226 C 0.89115 0.01087 0.94896 0.03653 0.96858 0.04185 " pathEditMode="relative" rAng="0" ptsTypes="aaaaaaaaaaaA">
                                      <p:cBhvr>
                                        <p:cTn id="6" dur="12000" fill="hold"/>
                                        <p:tgtEl>
                                          <p:spTgt spid="17"/>
                                        </p:tgtEl>
                                        <p:attrNameLst>
                                          <p:attrName>ppt_x</p:attrName>
                                          <p:attrName>ppt_y</p:attrName>
                                        </p:attrNameLst>
                                      </p:cBhvr>
                                      <p:rCtr x="53333" y="-324"/>
                                    </p:animMotion>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5067"/>
                </p:tgtEl>
              </p:cMediaNode>
            </p:audio>
            <p:seq concurrent="1" nextAc="seek">
              <p:cTn id="8" restart="whenNotActive" fill="hold" evtFilter="cancelBubble" nodeType="interactiveSeq">
                <p:stCondLst>
                  <p:cond evt="onClick" delay="0">
                    <p:tgtEl>
                      <p:spTgt spid="45072"/>
                    </p:tgtEl>
                  </p:cond>
                </p:stCondLst>
                <p:endSync evt="end" delay="0">
                  <p:rtn val="all"/>
                </p:endSync>
                <p:childTnLst>
                  <p:par>
                    <p:cTn id="9" fill="hold">
                      <p:stCondLst>
                        <p:cond delay="0"/>
                      </p:stCondLst>
                      <p:childTnLst>
                        <p:par>
                          <p:cTn id="10" fill="hold">
                            <p:stCondLst>
                              <p:cond delay="0"/>
                            </p:stCondLst>
                            <p:childTnLst>
                              <p:par>
                                <p:cTn id="11" presetID="42" presetClass="exit" presetSubtype="0" fill="hold" grpId="0" nodeType="clickEffect">
                                  <p:stCondLst>
                                    <p:cond delay="0"/>
                                  </p:stCondLst>
                                  <p:childTnLst>
                                    <p:animEffect transition="out" filter="fade">
                                      <p:cBhvr>
                                        <p:cTn id="12" dur="1000"/>
                                        <p:tgtEl>
                                          <p:spTgt spid="45072"/>
                                        </p:tgtEl>
                                      </p:cBhvr>
                                    </p:animEffect>
                                    <p:anim calcmode="lin" valueType="num">
                                      <p:cBhvr>
                                        <p:cTn id="13" dur="1000"/>
                                        <p:tgtEl>
                                          <p:spTgt spid="45072"/>
                                        </p:tgtEl>
                                        <p:attrNameLst>
                                          <p:attrName>ppt_x</p:attrName>
                                        </p:attrNameLst>
                                      </p:cBhvr>
                                      <p:tavLst>
                                        <p:tav tm="0">
                                          <p:val>
                                            <p:strVal val="ppt_x"/>
                                          </p:val>
                                        </p:tav>
                                        <p:tav tm="100000">
                                          <p:val>
                                            <p:strVal val="ppt_x"/>
                                          </p:val>
                                        </p:tav>
                                      </p:tavLst>
                                    </p:anim>
                                    <p:anim calcmode="lin" valueType="num">
                                      <p:cBhvr>
                                        <p:cTn id="14" dur="1000"/>
                                        <p:tgtEl>
                                          <p:spTgt spid="45072"/>
                                        </p:tgtEl>
                                        <p:attrNameLst>
                                          <p:attrName>ppt_y</p:attrName>
                                        </p:attrNameLst>
                                      </p:cBhvr>
                                      <p:tavLst>
                                        <p:tav tm="0">
                                          <p:val>
                                            <p:strVal val="ppt_y"/>
                                          </p:val>
                                        </p:tav>
                                        <p:tav tm="100000">
                                          <p:val>
                                            <p:strVal val="ppt_y+.1"/>
                                          </p:val>
                                        </p:tav>
                                      </p:tavLst>
                                    </p:anim>
                                    <p:set>
                                      <p:cBhvr>
                                        <p:cTn id="15" dur="1" fill="hold">
                                          <p:stCondLst>
                                            <p:cond delay="999"/>
                                          </p:stCondLst>
                                        </p:cTn>
                                        <p:tgtEl>
                                          <p:spTgt spid="45072"/>
                                        </p:tgtEl>
                                        <p:attrNameLst>
                                          <p:attrName>style.visibility</p:attrName>
                                        </p:attrNameLst>
                                      </p:cBhvr>
                                      <p:to>
                                        <p:strVal val="hidden"/>
                                      </p:to>
                                    </p:set>
                                  </p:childTnLst>
                                </p:cTn>
                              </p:par>
                            </p:childTnLst>
                          </p:cTn>
                        </p:par>
                      </p:childTnLst>
                    </p:cTn>
                  </p:par>
                </p:childTnLst>
              </p:cTn>
              <p:nextCondLst>
                <p:cond evt="onClick" delay="0">
                  <p:tgtEl>
                    <p:spTgt spid="45072"/>
                  </p:tgtEl>
                </p:cond>
              </p:nextCondLst>
            </p:seq>
            <p:seq concurrent="1" nextAc="seek">
              <p:cTn id="16" restart="whenNotActive" fill="hold" evtFilter="cancelBubble" nodeType="interactiveSeq">
                <p:stCondLst>
                  <p:cond evt="onClick" delay="0">
                    <p:tgtEl>
                      <p:spTgt spid="45059"/>
                    </p:tgtEl>
                  </p:cond>
                </p:stCondLst>
                <p:endSync evt="end" delay="0">
                  <p:rtn val="all"/>
                </p:endSync>
                <p:childTnLst>
                  <p:par>
                    <p:cTn id="17" fill="hold">
                      <p:stCondLst>
                        <p:cond delay="0"/>
                      </p:stCondLst>
                      <p:childTnLst>
                        <p:par>
                          <p:cTn id="18" fill="hold">
                            <p:stCondLst>
                              <p:cond delay="0"/>
                            </p:stCondLst>
                            <p:childTnLst>
                              <p:par>
                                <p:cTn id="19" presetID="22" presetClass="exit" presetSubtype="4" fill="hold" grpId="0" nodeType="clickEffect">
                                  <p:stCondLst>
                                    <p:cond delay="0"/>
                                  </p:stCondLst>
                                  <p:childTnLst>
                                    <p:animEffect transition="out" filter="wipe(down)">
                                      <p:cBhvr>
                                        <p:cTn id="20" dur="500"/>
                                        <p:tgtEl>
                                          <p:spTgt spid="45059"/>
                                        </p:tgtEl>
                                      </p:cBhvr>
                                    </p:animEffect>
                                    <p:set>
                                      <p:cBhvr>
                                        <p:cTn id="21" dur="1" fill="hold">
                                          <p:stCondLst>
                                            <p:cond delay="499"/>
                                          </p:stCondLst>
                                        </p:cTn>
                                        <p:tgtEl>
                                          <p:spTgt spid="45059"/>
                                        </p:tgtEl>
                                        <p:attrNameLst>
                                          <p:attrName>style.visibility</p:attrName>
                                        </p:attrNameLst>
                                      </p:cBhvr>
                                      <p:to>
                                        <p:strVal val="hidden"/>
                                      </p:to>
                                    </p:set>
                                  </p:childTnLst>
                                </p:cTn>
                              </p:par>
                            </p:childTnLst>
                          </p:cTn>
                        </p:par>
                      </p:childTnLst>
                    </p:cTn>
                  </p:par>
                </p:childTnLst>
              </p:cTn>
              <p:nextCondLst>
                <p:cond evt="onClick" delay="0">
                  <p:tgtEl>
                    <p:spTgt spid="45059"/>
                  </p:tgtEl>
                </p:cond>
              </p:nextCondLst>
            </p:seq>
            <p:seq concurrent="1" nextAc="seek">
              <p:cTn id="22" restart="whenNotActive" fill="hold" evtFilter="cancelBubble" nodeType="interactiveSeq">
                <p:stCondLst>
                  <p:cond evt="onClick" delay="0">
                    <p:tgtEl>
                      <p:spTgt spid="45064"/>
                    </p:tgtEl>
                  </p:cond>
                </p:stCondLst>
                <p:endSync evt="end" delay="0">
                  <p:rtn val="all"/>
                </p:endSync>
                <p:childTnLst>
                  <p:par>
                    <p:cTn id="23" fill="hold">
                      <p:stCondLst>
                        <p:cond delay="0"/>
                      </p:stCondLst>
                      <p:childTnLst>
                        <p:par>
                          <p:cTn id="24" fill="hold">
                            <p:stCondLst>
                              <p:cond delay="0"/>
                            </p:stCondLst>
                            <p:childTnLst>
                              <p:par>
                                <p:cTn id="25" presetID="16" presetClass="exit" presetSubtype="21" fill="hold" grpId="0" nodeType="clickEffect">
                                  <p:stCondLst>
                                    <p:cond delay="0"/>
                                  </p:stCondLst>
                                  <p:childTnLst>
                                    <p:animEffect transition="out" filter="barn(inVertical)">
                                      <p:cBhvr>
                                        <p:cTn id="26" dur="500"/>
                                        <p:tgtEl>
                                          <p:spTgt spid="45064"/>
                                        </p:tgtEl>
                                      </p:cBhvr>
                                    </p:animEffect>
                                    <p:set>
                                      <p:cBhvr>
                                        <p:cTn id="27" dur="1" fill="hold">
                                          <p:stCondLst>
                                            <p:cond delay="499"/>
                                          </p:stCondLst>
                                        </p:cTn>
                                        <p:tgtEl>
                                          <p:spTgt spid="45064"/>
                                        </p:tgtEl>
                                        <p:attrNameLst>
                                          <p:attrName>style.visibility</p:attrName>
                                        </p:attrNameLst>
                                      </p:cBhvr>
                                      <p:to>
                                        <p:strVal val="hidden"/>
                                      </p:to>
                                    </p:set>
                                  </p:childTnLst>
                                </p:cTn>
                              </p:par>
                            </p:childTnLst>
                          </p:cTn>
                        </p:par>
                      </p:childTnLst>
                    </p:cTn>
                  </p:par>
                </p:childTnLst>
              </p:cTn>
              <p:nextCondLst>
                <p:cond evt="onClick" delay="0">
                  <p:tgtEl>
                    <p:spTgt spid="45064"/>
                  </p:tgtEl>
                </p:cond>
              </p:nextCondLst>
            </p:seq>
            <p:seq concurrent="1" nextAc="seek">
              <p:cTn id="28" restart="whenNotActive" fill="hold" evtFilter="cancelBubble" nodeType="interactiveSeq">
                <p:stCondLst>
                  <p:cond evt="onClick" delay="0">
                    <p:tgtEl>
                      <p:spTgt spid="45062"/>
                    </p:tgtEl>
                  </p:cond>
                </p:stCondLst>
                <p:endSync evt="end" delay="0">
                  <p:rtn val="all"/>
                </p:endSync>
                <p:childTnLst>
                  <p:par>
                    <p:cTn id="29" fill="hold">
                      <p:stCondLst>
                        <p:cond delay="0"/>
                      </p:stCondLst>
                      <p:childTnLst>
                        <p:par>
                          <p:cTn id="30" fill="hold">
                            <p:stCondLst>
                              <p:cond delay="0"/>
                            </p:stCondLst>
                            <p:childTnLst>
                              <p:par>
                                <p:cTn id="31" presetID="16" presetClass="exit" presetSubtype="21" fill="hold" grpId="0" nodeType="clickEffect">
                                  <p:stCondLst>
                                    <p:cond delay="0"/>
                                  </p:stCondLst>
                                  <p:childTnLst>
                                    <p:animEffect transition="out" filter="barn(inVertical)">
                                      <p:cBhvr>
                                        <p:cTn id="32" dur="500"/>
                                        <p:tgtEl>
                                          <p:spTgt spid="45062"/>
                                        </p:tgtEl>
                                      </p:cBhvr>
                                    </p:animEffect>
                                    <p:set>
                                      <p:cBhvr>
                                        <p:cTn id="33" dur="1" fill="hold">
                                          <p:stCondLst>
                                            <p:cond delay="499"/>
                                          </p:stCondLst>
                                        </p:cTn>
                                        <p:tgtEl>
                                          <p:spTgt spid="45062"/>
                                        </p:tgtEl>
                                        <p:attrNameLst>
                                          <p:attrName>style.visibility</p:attrName>
                                        </p:attrNameLst>
                                      </p:cBhvr>
                                      <p:to>
                                        <p:strVal val="hidden"/>
                                      </p:to>
                                    </p:set>
                                  </p:childTnLst>
                                </p:cTn>
                              </p:par>
                            </p:childTnLst>
                          </p:cTn>
                        </p:par>
                      </p:childTnLst>
                    </p:cTn>
                  </p:par>
                </p:childTnLst>
              </p:cTn>
              <p:nextCondLst>
                <p:cond evt="onClick" delay="0">
                  <p:tgtEl>
                    <p:spTgt spid="45062"/>
                  </p:tgtEl>
                </p:cond>
              </p:nextCondLst>
            </p:seq>
          </p:childTnLst>
        </p:cTn>
      </p:par>
    </p:tnLst>
    <p:bldLst>
      <p:bldP spid="45072" grpId="0" animBg="1"/>
      <p:bldP spid="45059" grpId="0" animBg="1"/>
      <p:bldP spid="45062" grpId="0" animBg="1"/>
      <p:bldP spid="4506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9"/>
          <p:cNvSpPr txBox="1">
            <a:spLocks noChangeArrowheads="1"/>
          </p:cNvSpPr>
          <p:nvPr/>
        </p:nvSpPr>
        <p:spPr bwMode="auto">
          <a:xfrm>
            <a:off x="995116" y="548680"/>
            <a:ext cx="791603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3200" dirty="0" err="1" smtClean="0">
                <a:solidFill>
                  <a:srgbClr val="FF0000"/>
                </a:solidFill>
                <a:latin typeface="Times New Roman" pitchFamily="18" charset="0"/>
                <a:cs typeface="Times New Roman" pitchFamily="18" charset="0"/>
              </a:rPr>
              <a:t>Chọn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phương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án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trả</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lời</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em</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cho</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là</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đúng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nhất</a:t>
            </a:r>
            <a:endParaRPr lang="en-US" sz="3200" dirty="0">
              <a:solidFill>
                <a:srgbClr val="FF00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13" name="Text Box 10"/>
              <p:cNvSpPr txBox="1">
                <a:spLocks noChangeArrowheads="1"/>
              </p:cNvSpPr>
              <p:nvPr/>
            </p:nvSpPr>
            <p:spPr bwMode="auto">
              <a:xfrm>
                <a:off x="235439" y="1527946"/>
                <a:ext cx="8839200" cy="98398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p>
                <a:pPr>
                  <a:spcBef>
                    <a:spcPct val="50000"/>
                  </a:spcBef>
                </a:pPr>
                <a:r>
                  <a:rPr lang="en-US" sz="2400" b="1" u="sng" dirty="0" smtClean="0">
                    <a:solidFill>
                      <a:srgbClr val="FF0000"/>
                    </a:solidFill>
                    <a:latin typeface=".VnTime" pitchFamily="34" charset="0"/>
                  </a:rPr>
                  <a:t>Bµi</a:t>
                </a:r>
                <a:r>
                  <a:rPr lang="en-US" sz="2400" b="1" u="sng" dirty="0">
                    <a:solidFill>
                      <a:srgbClr val="FF0000"/>
                    </a:solidFill>
                    <a:latin typeface=".VnTime" pitchFamily="34" charset="0"/>
                  </a:rPr>
                  <a:t> 1</a:t>
                </a:r>
                <a:r>
                  <a:rPr lang="en-US" sz="2400" dirty="0">
                    <a:solidFill>
                      <a:srgbClr val="FF0000"/>
                    </a:solidFill>
                    <a:latin typeface=".VnTime" pitchFamily="34" charset="0"/>
                  </a:rPr>
                  <a:t>.</a:t>
                </a:r>
                <a:r>
                  <a:rPr lang="en-US" sz="2400" dirty="0">
                    <a:solidFill>
                      <a:srgbClr val="000000"/>
                    </a:solidFill>
                    <a:latin typeface=".VnTime" pitchFamily="34" charset="0"/>
                  </a:rPr>
                  <a:t> </a:t>
                </a:r>
                <a:r>
                  <a:rPr lang="en-US" sz="2400" i="1" dirty="0">
                    <a:solidFill>
                      <a:srgbClr val="000000"/>
                    </a:solidFill>
                    <a:latin typeface="Times New Roman" pitchFamily="18" charset="0"/>
                    <a:cs typeface="Times New Roman" pitchFamily="18" charset="0"/>
                  </a:rPr>
                  <a:t>Cho </a:t>
                </a:r>
                <a:r>
                  <a:rPr lang="en-US" sz="2400" i="1" dirty="0">
                    <a:solidFill>
                      <a:srgbClr val="000000"/>
                    </a:solidFill>
                    <a:latin typeface="Times New Roman" pitchFamily="18" charset="0"/>
                    <a:cs typeface="Times New Roman" pitchFamily="18" charset="0"/>
                    <a:sym typeface="Symbol" pitchFamily="18" charset="2"/>
                  </a:rPr>
                  <a:t>ABC     </a:t>
                </a:r>
                <a:r>
                  <a:rPr lang="en-US" sz="2400" i="1" dirty="0" smtClean="0">
                    <a:solidFill>
                      <a:srgbClr val="000000"/>
                    </a:solidFill>
                    <a:latin typeface="Times New Roman" pitchFamily="18" charset="0"/>
                    <a:cs typeface="Times New Roman" pitchFamily="18" charset="0"/>
                    <a:sym typeface="Symbol" pitchFamily="18" charset="2"/>
                  </a:rPr>
                  <a:t></a:t>
                </a:r>
                <a:r>
                  <a:rPr lang="en-US" sz="2400" i="1" dirty="0">
                    <a:solidFill>
                      <a:srgbClr val="000000"/>
                    </a:solidFill>
                    <a:latin typeface="Times New Roman" pitchFamily="18" charset="0"/>
                    <a:cs typeface="Times New Roman" pitchFamily="18" charset="0"/>
                    <a:sym typeface="Symbol" pitchFamily="18" charset="2"/>
                  </a:rPr>
                  <a:t>DEF </a:t>
                </a:r>
                <a:r>
                  <a:rPr lang="en-US" sz="2400" i="1" dirty="0" err="1" smtClean="0">
                    <a:solidFill>
                      <a:srgbClr val="000000"/>
                    </a:solidFill>
                    <a:latin typeface="Times New Roman" pitchFamily="18" charset="0"/>
                    <a:cs typeface="Times New Roman" pitchFamily="18" charset="0"/>
                    <a:sym typeface="Symbol" pitchFamily="18" charset="2"/>
                  </a:rPr>
                  <a:t>theo</a:t>
                </a:r>
                <a:r>
                  <a:rPr lang="en-US" sz="2400" i="1" dirty="0" smtClean="0">
                    <a:solidFill>
                      <a:srgbClr val="000000"/>
                    </a:solidFill>
                    <a:latin typeface="Times New Roman" pitchFamily="18" charset="0"/>
                    <a:cs typeface="Times New Roman" pitchFamily="18" charset="0"/>
                    <a:sym typeface="Symbol" pitchFamily="18" charset="2"/>
                  </a:rPr>
                  <a:t> </a:t>
                </a:r>
                <a:r>
                  <a:rPr lang="en-US" sz="2400" i="1" dirty="0" err="1" smtClean="0">
                    <a:solidFill>
                      <a:srgbClr val="000000"/>
                    </a:solidFill>
                    <a:latin typeface="Times New Roman" pitchFamily="18" charset="0"/>
                    <a:cs typeface="Times New Roman" pitchFamily="18" charset="0"/>
                    <a:sym typeface="Symbol" pitchFamily="18" charset="2"/>
                  </a:rPr>
                  <a:t>tỉ</a:t>
                </a:r>
                <a:r>
                  <a:rPr lang="en-US" sz="2400" i="1" dirty="0" smtClean="0">
                    <a:solidFill>
                      <a:srgbClr val="000000"/>
                    </a:solidFill>
                    <a:latin typeface="Times New Roman" pitchFamily="18" charset="0"/>
                    <a:cs typeface="Times New Roman" pitchFamily="18" charset="0"/>
                    <a:sym typeface="Symbol" pitchFamily="18" charset="2"/>
                  </a:rPr>
                  <a:t> </a:t>
                </a:r>
                <a:r>
                  <a:rPr lang="en-US" sz="2400" i="1" dirty="0" err="1" smtClean="0">
                    <a:solidFill>
                      <a:srgbClr val="000000"/>
                    </a:solidFill>
                    <a:latin typeface="Times New Roman" pitchFamily="18" charset="0"/>
                    <a:cs typeface="Times New Roman" pitchFamily="18" charset="0"/>
                    <a:sym typeface="Symbol" pitchFamily="18" charset="2"/>
                  </a:rPr>
                  <a:t>số</a:t>
                </a:r>
                <a:r>
                  <a:rPr lang="en-US" sz="2400" i="1" dirty="0" smtClean="0">
                    <a:solidFill>
                      <a:srgbClr val="000000"/>
                    </a:solidFill>
                    <a:latin typeface="Times New Roman" pitchFamily="18" charset="0"/>
                    <a:cs typeface="Times New Roman" pitchFamily="18" charset="0"/>
                    <a:sym typeface="Symbol" pitchFamily="18" charset="2"/>
                  </a:rPr>
                  <a:t> </a:t>
                </a:r>
                <a:r>
                  <a:rPr lang="en-US" sz="2400" i="1" dirty="0" err="1" smtClean="0">
                    <a:solidFill>
                      <a:srgbClr val="000000"/>
                    </a:solidFill>
                    <a:latin typeface="Times New Roman" pitchFamily="18" charset="0"/>
                    <a:cs typeface="Times New Roman" pitchFamily="18" charset="0"/>
                    <a:sym typeface="Symbol" pitchFamily="18" charset="2"/>
                  </a:rPr>
                  <a:t>đồng</a:t>
                </a:r>
                <a:r>
                  <a:rPr lang="en-US" sz="2400" i="1" dirty="0" smtClean="0">
                    <a:solidFill>
                      <a:srgbClr val="000000"/>
                    </a:solidFill>
                    <a:latin typeface="Times New Roman" pitchFamily="18" charset="0"/>
                    <a:cs typeface="Times New Roman" pitchFamily="18" charset="0"/>
                    <a:sym typeface="Symbol" pitchFamily="18" charset="2"/>
                  </a:rPr>
                  <a:t> </a:t>
                </a:r>
                <a:r>
                  <a:rPr lang="en-US" sz="2400" i="1" dirty="0" err="1" smtClean="0">
                    <a:solidFill>
                      <a:srgbClr val="000000"/>
                    </a:solidFill>
                    <a:latin typeface="Times New Roman" pitchFamily="18" charset="0"/>
                    <a:cs typeface="Times New Roman" pitchFamily="18" charset="0"/>
                    <a:sym typeface="Symbol" pitchFamily="18" charset="2"/>
                  </a:rPr>
                  <a:t>dạng</a:t>
                </a:r>
                <a:r>
                  <a:rPr lang="en-US" sz="2400" i="1" dirty="0" smtClean="0">
                    <a:solidFill>
                      <a:srgbClr val="000000"/>
                    </a:solidFill>
                    <a:latin typeface="Times New Roman" pitchFamily="18" charset="0"/>
                    <a:cs typeface="Times New Roman" pitchFamily="18" charset="0"/>
                    <a:sym typeface="Symbol" pitchFamily="18" charset="2"/>
                  </a:rPr>
                  <a:t> k =</a:t>
                </a:r>
                <a:r>
                  <a:rPr lang="en-US" sz="2400" i="1" dirty="0" smtClean="0">
                    <a:solidFill>
                      <a:srgbClr val="000000"/>
                    </a:solidFill>
                    <a:latin typeface="Times New Roman" pitchFamily="18" charset="0"/>
                    <a:cs typeface="Times New Roman" pitchFamily="18" charset="0"/>
                  </a:rPr>
                  <a:t> </a:t>
                </a:r>
                <a14:m>
                  <m:oMath xmlns:m="http://schemas.openxmlformats.org/officeDocument/2006/math">
                    <m:f>
                      <m:fPr>
                        <m:ctrlPr>
                          <a:rPr lang="en-US" sz="2400" i="1" smtClean="0">
                            <a:solidFill>
                              <a:srgbClr val="000000"/>
                            </a:solidFill>
                            <a:latin typeface="Cambria Math"/>
                          </a:rPr>
                        </m:ctrlPr>
                      </m:fPr>
                      <m:num>
                        <m:r>
                          <a:rPr lang="en-US" sz="2400" b="0" i="1" smtClean="0">
                            <a:solidFill>
                              <a:srgbClr val="000000"/>
                            </a:solidFill>
                            <a:latin typeface="Cambria Math"/>
                          </a:rPr>
                          <m:t>3</m:t>
                        </m:r>
                      </m:num>
                      <m:den>
                        <m:r>
                          <a:rPr lang="en-US" sz="2400" b="0" i="1" smtClean="0">
                            <a:solidFill>
                              <a:srgbClr val="000000"/>
                            </a:solidFill>
                            <a:latin typeface="Cambria Math"/>
                          </a:rPr>
                          <m:t>4</m:t>
                        </m:r>
                      </m:den>
                    </m:f>
                    <m:r>
                      <a:rPr lang="en-US" sz="2400" b="0" i="1" smtClean="0">
                        <a:solidFill>
                          <a:srgbClr val="000000"/>
                        </a:solidFill>
                        <a:latin typeface="Cambria Math"/>
                      </a:rPr>
                      <m:t>. </m:t>
                    </m:r>
                    <m:r>
                      <a:rPr lang="en-US" sz="2400" b="0" i="1" smtClean="0">
                        <a:solidFill>
                          <a:srgbClr val="000000"/>
                        </a:solidFill>
                        <a:latin typeface="Cambria Math"/>
                      </a:rPr>
                      <m:t>𝑁</m:t>
                    </m:r>
                    <m:r>
                      <a:rPr lang="en-US" sz="2400" b="0" i="1" smtClean="0">
                        <a:solidFill>
                          <a:srgbClr val="000000"/>
                        </a:solidFill>
                        <a:latin typeface="Cambria Math"/>
                      </a:rPr>
                      <m:t>ế</m:t>
                    </m:r>
                    <m:r>
                      <a:rPr lang="en-US" sz="2400" b="0" i="1" smtClean="0">
                        <a:solidFill>
                          <a:srgbClr val="000000"/>
                        </a:solidFill>
                        <a:latin typeface="Cambria Math"/>
                      </a:rPr>
                      <m:t>𝑢</m:t>
                    </m:r>
                    <m:r>
                      <a:rPr lang="en-US" sz="2400" b="0" i="1" smtClean="0">
                        <a:solidFill>
                          <a:srgbClr val="000000"/>
                        </a:solidFill>
                        <a:latin typeface="Cambria Math"/>
                      </a:rPr>
                      <m:t> </m:t>
                    </m:r>
                    <m:r>
                      <a:rPr lang="en-US" sz="2400" b="0" i="1" smtClean="0">
                        <a:solidFill>
                          <a:srgbClr val="000000"/>
                        </a:solidFill>
                        <a:latin typeface="Cambria Math"/>
                      </a:rPr>
                      <m:t>𝐷𝐾</m:t>
                    </m:r>
                    <m:r>
                      <a:rPr lang="en-US" sz="2400" b="0" i="1" smtClean="0">
                        <a:solidFill>
                          <a:srgbClr val="000000"/>
                        </a:solidFill>
                        <a:latin typeface="Cambria Math"/>
                      </a:rPr>
                      <m:t>=8</m:t>
                    </m:r>
                    <m:r>
                      <a:rPr lang="en-US" sz="2400" b="0" i="1" smtClean="0">
                        <a:solidFill>
                          <a:srgbClr val="000000"/>
                        </a:solidFill>
                        <a:latin typeface="Cambria Math"/>
                      </a:rPr>
                      <m:t>𝑐𝑚</m:t>
                    </m:r>
                    <m:r>
                      <a:rPr lang="en-US" sz="2400" b="0" i="1" smtClean="0">
                        <a:solidFill>
                          <a:srgbClr val="000000"/>
                        </a:solidFill>
                        <a:latin typeface="Cambria Math"/>
                      </a:rPr>
                      <m:t> </m:t>
                    </m:r>
                    <m:r>
                      <a:rPr lang="en-US" sz="2400" b="0" i="1" smtClean="0">
                        <a:solidFill>
                          <a:srgbClr val="000000"/>
                        </a:solidFill>
                        <a:latin typeface="Cambria Math"/>
                      </a:rPr>
                      <m:t>𝑙</m:t>
                    </m:r>
                    <m:r>
                      <a:rPr lang="en-US" sz="2400" b="0" i="1" smtClean="0">
                        <a:solidFill>
                          <a:srgbClr val="000000"/>
                        </a:solidFill>
                        <a:latin typeface="Cambria Math"/>
                      </a:rPr>
                      <m:t>à đườ</m:t>
                    </m:r>
                    <m:r>
                      <a:rPr lang="en-US" sz="2400" b="0" i="1" smtClean="0">
                        <a:solidFill>
                          <a:srgbClr val="000000"/>
                        </a:solidFill>
                        <a:latin typeface="Cambria Math"/>
                      </a:rPr>
                      <m:t>𝑛𝑔</m:t>
                    </m:r>
                    <m:r>
                      <a:rPr lang="en-US" sz="2400" b="0" i="1" smtClean="0">
                        <a:solidFill>
                          <a:srgbClr val="000000"/>
                        </a:solidFill>
                        <a:latin typeface="Cambria Math"/>
                      </a:rPr>
                      <m:t> </m:t>
                    </m:r>
                    <m:r>
                      <a:rPr lang="en-US" sz="2400" b="0" i="1" smtClean="0">
                        <a:solidFill>
                          <a:srgbClr val="000000"/>
                        </a:solidFill>
                        <a:latin typeface="Cambria Math"/>
                      </a:rPr>
                      <m:t>𝑐𝑎𝑜</m:t>
                    </m:r>
                    <m:r>
                      <a:rPr lang="en-US" sz="2400" b="0" i="1" smtClean="0">
                        <a:solidFill>
                          <a:srgbClr val="000000"/>
                        </a:solidFill>
                        <a:latin typeface="Cambria Math"/>
                      </a:rPr>
                      <m:t> </m:t>
                    </m:r>
                    <m:r>
                      <a:rPr lang="en-US" sz="2400" b="0" i="1" smtClean="0">
                        <a:solidFill>
                          <a:srgbClr val="000000"/>
                        </a:solidFill>
                        <a:latin typeface="Cambria Math"/>
                      </a:rPr>
                      <m:t>𝑐</m:t>
                    </m:r>
                    <m:r>
                      <a:rPr lang="en-US" sz="2400" b="0" i="1" smtClean="0">
                        <a:solidFill>
                          <a:srgbClr val="000000"/>
                        </a:solidFill>
                        <a:latin typeface="Cambria Math"/>
                      </a:rPr>
                      <m:t>ủ</m:t>
                    </m:r>
                    <m:r>
                      <a:rPr lang="en-US" sz="2400" b="0" i="1" smtClean="0">
                        <a:solidFill>
                          <a:srgbClr val="000000"/>
                        </a:solidFill>
                        <a:latin typeface="Cambria Math"/>
                      </a:rPr>
                      <m:t>𝑎</m:t>
                    </m:r>
                    <m:r>
                      <a:rPr lang="en-US" sz="2400" b="0" i="1" smtClean="0">
                        <a:solidFill>
                          <a:srgbClr val="000000"/>
                        </a:solidFill>
                        <a:latin typeface="Cambria Math"/>
                      </a:rPr>
                      <m:t> ∆</m:t>
                    </m:r>
                    <m:r>
                      <a:rPr lang="en-US" sz="2400" b="0" i="1" smtClean="0">
                        <a:solidFill>
                          <a:srgbClr val="000000"/>
                        </a:solidFill>
                        <a:latin typeface="Cambria Math"/>
                      </a:rPr>
                      <m:t>𝐷𝐸𝐹</m:t>
                    </m:r>
                    <m:r>
                      <a:rPr lang="en-US" sz="2400" b="0" i="1" smtClean="0">
                        <a:solidFill>
                          <a:srgbClr val="000000"/>
                        </a:solidFill>
                        <a:latin typeface="Cambria Math"/>
                      </a:rPr>
                      <m:t> </m:t>
                    </m:r>
                    <m:r>
                      <a:rPr lang="en-US" sz="2400" b="0" i="1" smtClean="0">
                        <a:solidFill>
                          <a:srgbClr val="000000"/>
                        </a:solidFill>
                        <a:latin typeface="Cambria Math"/>
                      </a:rPr>
                      <m:t>𝑡h</m:t>
                    </m:r>
                    <m:r>
                      <a:rPr lang="en-US" sz="2400" b="0" i="1" smtClean="0">
                        <a:solidFill>
                          <a:srgbClr val="000000"/>
                        </a:solidFill>
                        <a:latin typeface="Cambria Math"/>
                      </a:rPr>
                      <m:t>ì đườ</m:t>
                    </m:r>
                    <m:r>
                      <a:rPr lang="en-US" sz="2400" b="0" i="1" smtClean="0">
                        <a:solidFill>
                          <a:srgbClr val="000000"/>
                        </a:solidFill>
                        <a:latin typeface="Cambria Math"/>
                      </a:rPr>
                      <m:t>𝑛𝑔</m:t>
                    </m:r>
                    <m:r>
                      <a:rPr lang="en-US" sz="2400" b="0" i="1" smtClean="0">
                        <a:solidFill>
                          <a:srgbClr val="000000"/>
                        </a:solidFill>
                        <a:latin typeface="Cambria Math"/>
                      </a:rPr>
                      <m:t> </m:t>
                    </m:r>
                    <m:r>
                      <a:rPr lang="en-US" sz="2400" b="0" i="1" smtClean="0">
                        <a:solidFill>
                          <a:srgbClr val="000000"/>
                        </a:solidFill>
                        <a:latin typeface="Cambria Math"/>
                      </a:rPr>
                      <m:t>𝑐𝑎𝑜</m:t>
                    </m:r>
                    <m:r>
                      <a:rPr lang="en-US" sz="2400" b="0" i="1" smtClean="0">
                        <a:solidFill>
                          <a:srgbClr val="000000"/>
                        </a:solidFill>
                        <a:latin typeface="Cambria Math"/>
                      </a:rPr>
                      <m:t> </m:t>
                    </m:r>
                    <m:r>
                      <a:rPr lang="en-US" sz="2400" b="0" i="1" smtClean="0">
                        <a:solidFill>
                          <a:srgbClr val="000000"/>
                        </a:solidFill>
                        <a:latin typeface="Cambria Math"/>
                      </a:rPr>
                      <m:t>𝐴𝐻</m:t>
                    </m:r>
                    <m:r>
                      <a:rPr lang="en-US" sz="2400" b="0" i="1" smtClean="0">
                        <a:solidFill>
                          <a:srgbClr val="000000"/>
                        </a:solidFill>
                        <a:latin typeface="Cambria Math"/>
                      </a:rPr>
                      <m:t> </m:t>
                    </m:r>
                    <m:r>
                      <a:rPr lang="en-US" sz="2400" b="0" i="1" smtClean="0">
                        <a:solidFill>
                          <a:srgbClr val="000000"/>
                        </a:solidFill>
                        <a:latin typeface="Cambria Math"/>
                      </a:rPr>
                      <m:t>𝑐</m:t>
                    </m:r>
                    <m:r>
                      <a:rPr lang="en-US" sz="2400" b="0" i="1" smtClean="0">
                        <a:solidFill>
                          <a:srgbClr val="000000"/>
                        </a:solidFill>
                        <a:latin typeface="Cambria Math"/>
                      </a:rPr>
                      <m:t>ủ</m:t>
                    </m:r>
                    <m:r>
                      <a:rPr lang="en-US" sz="2400" b="0" i="1" smtClean="0">
                        <a:solidFill>
                          <a:srgbClr val="000000"/>
                        </a:solidFill>
                        <a:latin typeface="Cambria Math"/>
                      </a:rPr>
                      <m:t>𝑎</m:t>
                    </m:r>
                    <m:r>
                      <a:rPr lang="en-US" sz="2400" b="0" i="1" smtClean="0">
                        <a:solidFill>
                          <a:srgbClr val="000000"/>
                        </a:solidFill>
                        <a:latin typeface="Cambria Math"/>
                      </a:rPr>
                      <m:t> ∆</m:t>
                    </m:r>
                    <m:r>
                      <a:rPr lang="en-US" sz="2400" b="0" i="1" smtClean="0">
                        <a:solidFill>
                          <a:srgbClr val="000000"/>
                        </a:solidFill>
                        <a:latin typeface="Cambria Math"/>
                      </a:rPr>
                      <m:t>𝐴𝐵𝐶</m:t>
                    </m:r>
                    <m:r>
                      <a:rPr lang="en-US" sz="2400" b="0" i="1" smtClean="0">
                        <a:solidFill>
                          <a:srgbClr val="000000"/>
                        </a:solidFill>
                        <a:latin typeface="Cambria Math"/>
                      </a:rPr>
                      <m:t> </m:t>
                    </m:r>
                    <m:r>
                      <a:rPr lang="en-US" sz="2400" b="0" i="1" smtClean="0">
                        <a:solidFill>
                          <a:srgbClr val="000000"/>
                        </a:solidFill>
                        <a:latin typeface="Cambria Math"/>
                      </a:rPr>
                      <m:t>𝑏</m:t>
                    </m:r>
                    <m:r>
                      <a:rPr lang="en-US" sz="2400" b="0" i="1" smtClean="0">
                        <a:solidFill>
                          <a:srgbClr val="000000"/>
                        </a:solidFill>
                        <a:latin typeface="Cambria Math"/>
                      </a:rPr>
                      <m:t>ằ</m:t>
                    </m:r>
                    <m:r>
                      <a:rPr lang="en-US" sz="2400" b="0" i="1" smtClean="0">
                        <a:solidFill>
                          <a:srgbClr val="000000"/>
                        </a:solidFill>
                        <a:latin typeface="Cambria Math"/>
                      </a:rPr>
                      <m:t>𝑛𝑔</m:t>
                    </m:r>
                    <m:r>
                      <a:rPr lang="en-US" sz="2400" b="0" i="1" smtClean="0">
                        <a:solidFill>
                          <a:srgbClr val="000000"/>
                        </a:solidFill>
                        <a:latin typeface="Cambria Math"/>
                      </a:rPr>
                      <m:t>:</m:t>
                    </m:r>
                  </m:oMath>
                </a14:m>
                <a:endParaRPr lang="en-US" sz="2400" i="1" dirty="0">
                  <a:solidFill>
                    <a:srgbClr val="000000"/>
                  </a:solidFill>
                  <a:latin typeface="Times New Roman" pitchFamily="18" charset="0"/>
                  <a:cs typeface="Times New Roman" pitchFamily="18" charset="0"/>
                </a:endParaRPr>
              </a:p>
            </p:txBody>
          </p:sp>
        </mc:Choice>
        <mc:Fallback xmlns="">
          <p:sp>
            <p:nvSpPr>
              <p:cNvPr id="13" name="Text Box 10"/>
              <p:cNvSpPr txBox="1">
                <a:spLocks noRot="1" noChangeAspect="1" noMove="1" noResize="1" noEditPoints="1" noAdjustHandles="1" noChangeArrowheads="1" noChangeShapeType="1" noTextEdit="1"/>
              </p:cNvSpPr>
              <p:nvPr/>
            </p:nvSpPr>
            <p:spPr bwMode="auto">
              <a:xfrm>
                <a:off x="235439" y="1527946"/>
                <a:ext cx="8839200" cy="983987"/>
              </a:xfrm>
              <a:prstGeom prst="rect">
                <a:avLst/>
              </a:prstGeom>
              <a:blipFill rotWithShape="1">
                <a:blip r:embed="rId5"/>
                <a:stretch>
                  <a:fillRect l="-1103" b="-1055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15" name="Text Box 12"/>
          <p:cNvSpPr txBox="1">
            <a:spLocks noChangeArrowheads="1"/>
          </p:cNvSpPr>
          <p:nvPr/>
        </p:nvSpPr>
        <p:spPr bwMode="auto">
          <a:xfrm>
            <a:off x="0" y="2598465"/>
            <a:ext cx="4051300" cy="19851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spcBef>
                <a:spcPct val="50000"/>
              </a:spcBef>
              <a:buFontTx/>
              <a:buAutoNum type="alphaUcPeriod"/>
            </a:pPr>
            <a:r>
              <a:rPr lang="en-US" sz="2400" dirty="0" smtClean="0">
                <a:solidFill>
                  <a:srgbClr val="000000"/>
                </a:solidFill>
                <a:latin typeface=".VnTime" pitchFamily="34" charset="0"/>
                <a:sym typeface="Symbol" pitchFamily="18" charset="2"/>
              </a:rPr>
              <a:t>3 </a:t>
            </a:r>
            <a:r>
              <a:rPr lang="en-US" sz="2400" dirty="0">
                <a:solidFill>
                  <a:srgbClr val="000000"/>
                </a:solidFill>
                <a:latin typeface=".VnTime" pitchFamily="34" charset="0"/>
                <a:sym typeface="Symbol" pitchFamily="18" charset="2"/>
              </a:rPr>
              <a:t>cm     </a:t>
            </a:r>
            <a:r>
              <a:rPr lang="en-US" sz="2400" dirty="0" smtClean="0">
                <a:solidFill>
                  <a:srgbClr val="000000"/>
                </a:solidFill>
                <a:latin typeface=".VnTime" pitchFamily="34" charset="0"/>
                <a:sym typeface="Symbol" pitchFamily="18" charset="2"/>
              </a:rPr>
              <a:t>                 B</a:t>
            </a:r>
            <a:r>
              <a:rPr lang="en-US" sz="2400" dirty="0">
                <a:solidFill>
                  <a:srgbClr val="000000"/>
                </a:solidFill>
                <a:latin typeface=".VnTime" pitchFamily="34" charset="0"/>
                <a:sym typeface="Symbol" pitchFamily="18" charset="2"/>
              </a:rPr>
              <a:t>. 6 cm</a:t>
            </a:r>
          </a:p>
          <a:p>
            <a:pPr>
              <a:spcBef>
                <a:spcPct val="50000"/>
              </a:spcBef>
            </a:pPr>
            <a:r>
              <a:rPr lang="en-US" sz="2400" dirty="0">
                <a:solidFill>
                  <a:srgbClr val="000000"/>
                </a:solidFill>
                <a:latin typeface=".VnTime" pitchFamily="34" charset="0"/>
                <a:sym typeface="Symbol" pitchFamily="18" charset="2"/>
              </a:rPr>
              <a:t>C.  4 cm   </a:t>
            </a:r>
            <a:r>
              <a:rPr lang="en-US" sz="2400" dirty="0" smtClean="0">
                <a:solidFill>
                  <a:srgbClr val="000000"/>
                </a:solidFill>
                <a:latin typeface=".VnTime" pitchFamily="34" charset="0"/>
                <a:sym typeface="Symbol" pitchFamily="18" charset="2"/>
              </a:rPr>
              <a:t>                  D</a:t>
            </a:r>
            <a:r>
              <a:rPr lang="en-US" sz="2400" dirty="0">
                <a:solidFill>
                  <a:srgbClr val="000000"/>
                </a:solidFill>
                <a:latin typeface=".VnTime" pitchFamily="34" charset="0"/>
                <a:sym typeface="Symbol" pitchFamily="18" charset="2"/>
              </a:rPr>
              <a:t>. 5cm</a:t>
            </a:r>
          </a:p>
          <a:p>
            <a:pPr>
              <a:spcBef>
                <a:spcPct val="50000"/>
              </a:spcBef>
              <a:buFontTx/>
              <a:buAutoNum type="alphaUcPeriod"/>
            </a:pPr>
            <a:endParaRPr lang="en-US" sz="2400" dirty="0">
              <a:solidFill>
                <a:srgbClr val="000000"/>
              </a:solidFill>
              <a:latin typeface=".VnTime" pitchFamily="34" charset="0"/>
              <a:sym typeface="Symbol" pitchFamily="18" charset="2"/>
            </a:endParaRPr>
          </a:p>
          <a:p>
            <a:pPr>
              <a:spcBef>
                <a:spcPct val="50000"/>
              </a:spcBef>
              <a:buFontTx/>
              <a:buAutoNum type="alphaUcPeriod"/>
            </a:pPr>
            <a:endParaRPr lang="en-US" dirty="0">
              <a:solidFill>
                <a:srgbClr val="000000"/>
              </a:solidFill>
              <a:latin typeface=".VnTime" pitchFamily="34" charset="0"/>
              <a:sym typeface="Symbol" pitchFamily="18" charset="2"/>
            </a:endParaRPr>
          </a:p>
        </p:txBody>
      </p:sp>
      <p:grpSp>
        <p:nvGrpSpPr>
          <p:cNvPr id="16" name="Group 28"/>
          <p:cNvGrpSpPr>
            <a:grpSpLocks/>
          </p:cNvGrpSpPr>
          <p:nvPr/>
        </p:nvGrpSpPr>
        <p:grpSpPr bwMode="auto">
          <a:xfrm>
            <a:off x="4062925" y="2630413"/>
            <a:ext cx="5114925" cy="1590675"/>
            <a:chOff x="2200" y="663"/>
            <a:chExt cx="3222" cy="1002"/>
          </a:xfrm>
        </p:grpSpPr>
        <p:sp>
          <p:nvSpPr>
            <p:cNvPr id="18" name="Text Box 30"/>
            <p:cNvSpPr txBox="1">
              <a:spLocks noChangeArrowheads="1"/>
            </p:cNvSpPr>
            <p:nvPr/>
          </p:nvSpPr>
          <p:spPr bwMode="auto">
            <a:xfrm>
              <a:off x="3120" y="1304"/>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solidFill>
                    <a:srgbClr val="CC0000"/>
                  </a:solidFill>
                  <a:latin typeface=".VnTime" pitchFamily="34" charset="0"/>
                </a:rPr>
                <a:t>C</a:t>
              </a:r>
            </a:p>
          </p:txBody>
        </p:sp>
        <p:sp>
          <p:nvSpPr>
            <p:cNvPr id="19" name="AutoShape 31"/>
            <p:cNvSpPr>
              <a:spLocks noChangeArrowheads="1"/>
            </p:cNvSpPr>
            <p:nvPr/>
          </p:nvSpPr>
          <p:spPr bwMode="auto">
            <a:xfrm>
              <a:off x="2384" y="912"/>
              <a:ext cx="864" cy="432"/>
            </a:xfrm>
            <a:prstGeom prst="triangle">
              <a:avLst>
                <a:gd name="adj" fmla="val 20565"/>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32"/>
            <p:cNvSpPr>
              <a:spLocks noChangeShapeType="1"/>
            </p:cNvSpPr>
            <p:nvPr/>
          </p:nvSpPr>
          <p:spPr bwMode="auto">
            <a:xfrm>
              <a:off x="2567" y="903"/>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Text Box 33"/>
            <p:cNvSpPr txBox="1">
              <a:spLocks noChangeArrowheads="1"/>
            </p:cNvSpPr>
            <p:nvPr/>
          </p:nvSpPr>
          <p:spPr bwMode="auto">
            <a:xfrm>
              <a:off x="2432" y="720"/>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latin typeface=".VnTime" pitchFamily="34" charset="0"/>
                </a:rPr>
                <a:t>A</a:t>
              </a:r>
            </a:p>
          </p:txBody>
        </p:sp>
        <p:sp>
          <p:nvSpPr>
            <p:cNvPr id="22" name="AutoShape 34"/>
            <p:cNvSpPr>
              <a:spLocks noChangeArrowheads="1"/>
            </p:cNvSpPr>
            <p:nvPr/>
          </p:nvSpPr>
          <p:spPr bwMode="auto">
            <a:xfrm>
              <a:off x="2384" y="912"/>
              <a:ext cx="864" cy="432"/>
            </a:xfrm>
            <a:prstGeom prst="triangle">
              <a:avLst>
                <a:gd name="adj" fmla="val 20565"/>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Line 35"/>
            <p:cNvSpPr>
              <a:spLocks noChangeShapeType="1"/>
            </p:cNvSpPr>
            <p:nvPr/>
          </p:nvSpPr>
          <p:spPr bwMode="auto">
            <a:xfrm>
              <a:off x="2567" y="903"/>
              <a:ext cx="0" cy="432"/>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Text Box 37"/>
            <p:cNvSpPr txBox="1">
              <a:spLocks noChangeArrowheads="1"/>
            </p:cNvSpPr>
            <p:nvPr/>
          </p:nvSpPr>
          <p:spPr bwMode="auto">
            <a:xfrm>
              <a:off x="2200" y="1320"/>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solidFill>
                    <a:srgbClr val="CC0000"/>
                  </a:solidFill>
                  <a:latin typeface=".VnTime" pitchFamily="34" charset="0"/>
                </a:rPr>
                <a:t>B</a:t>
              </a:r>
            </a:p>
          </p:txBody>
        </p:sp>
        <p:sp>
          <p:nvSpPr>
            <p:cNvPr id="26" name="Text Box 38"/>
            <p:cNvSpPr txBox="1">
              <a:spLocks noChangeArrowheads="1"/>
            </p:cNvSpPr>
            <p:nvPr/>
          </p:nvSpPr>
          <p:spPr bwMode="auto">
            <a:xfrm>
              <a:off x="2456" y="1344"/>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solidFill>
                    <a:srgbClr val="CC0000"/>
                  </a:solidFill>
                  <a:latin typeface=".VnTime" pitchFamily="34" charset="0"/>
                </a:rPr>
                <a:t>H</a:t>
              </a:r>
            </a:p>
          </p:txBody>
        </p:sp>
        <p:sp>
          <p:nvSpPr>
            <p:cNvPr id="27" name="AutoShape 39"/>
            <p:cNvSpPr>
              <a:spLocks noChangeArrowheads="1"/>
            </p:cNvSpPr>
            <p:nvPr/>
          </p:nvSpPr>
          <p:spPr bwMode="auto">
            <a:xfrm>
              <a:off x="3598" y="807"/>
              <a:ext cx="1488" cy="624"/>
            </a:xfrm>
            <a:prstGeom prst="triangle">
              <a:avLst>
                <a:gd name="adj" fmla="val 20565"/>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 name="Line 40"/>
            <p:cNvSpPr>
              <a:spLocks noChangeShapeType="1"/>
            </p:cNvSpPr>
            <p:nvPr/>
          </p:nvSpPr>
          <p:spPr bwMode="auto">
            <a:xfrm>
              <a:off x="3913" y="798"/>
              <a:ext cx="0" cy="6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Text Box 41"/>
            <p:cNvSpPr txBox="1">
              <a:spLocks noChangeArrowheads="1"/>
            </p:cNvSpPr>
            <p:nvPr/>
          </p:nvSpPr>
          <p:spPr bwMode="auto">
            <a:xfrm>
              <a:off x="3406" y="1335"/>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latin typeface=".VnTime" pitchFamily="34" charset="0"/>
                </a:rPr>
                <a:t>E</a:t>
              </a:r>
            </a:p>
          </p:txBody>
        </p:sp>
        <p:sp>
          <p:nvSpPr>
            <p:cNvPr id="30" name="Text Box 42"/>
            <p:cNvSpPr txBox="1">
              <a:spLocks noChangeArrowheads="1"/>
            </p:cNvSpPr>
            <p:nvPr/>
          </p:nvSpPr>
          <p:spPr bwMode="auto">
            <a:xfrm>
              <a:off x="5086" y="1335"/>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latin typeface=".VnTime" pitchFamily="34" charset="0"/>
                </a:rPr>
                <a:t>F</a:t>
              </a:r>
            </a:p>
          </p:txBody>
        </p:sp>
        <p:sp>
          <p:nvSpPr>
            <p:cNvPr id="31" name="AutoShape 43"/>
            <p:cNvSpPr>
              <a:spLocks noChangeArrowheads="1"/>
            </p:cNvSpPr>
            <p:nvPr/>
          </p:nvSpPr>
          <p:spPr bwMode="auto">
            <a:xfrm>
              <a:off x="3598" y="807"/>
              <a:ext cx="1488" cy="624"/>
            </a:xfrm>
            <a:prstGeom prst="triangle">
              <a:avLst>
                <a:gd name="adj" fmla="val 20565"/>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800">
                <a:solidFill>
                  <a:srgbClr val="CC0000"/>
                </a:solidFill>
                <a:latin typeface=".VnTime" pitchFamily="34" charset="0"/>
              </a:endParaRPr>
            </a:p>
          </p:txBody>
        </p:sp>
        <p:sp>
          <p:nvSpPr>
            <p:cNvPr id="33" name="Text Box 45"/>
            <p:cNvSpPr txBox="1">
              <a:spLocks noChangeArrowheads="1"/>
            </p:cNvSpPr>
            <p:nvPr/>
          </p:nvSpPr>
          <p:spPr bwMode="auto">
            <a:xfrm>
              <a:off x="3694" y="663"/>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solidFill>
                    <a:srgbClr val="CC0000"/>
                  </a:solidFill>
                  <a:latin typeface=".VnTime" pitchFamily="34" charset="0"/>
                </a:rPr>
                <a:t>D</a:t>
              </a:r>
            </a:p>
          </p:txBody>
        </p:sp>
        <p:sp>
          <p:nvSpPr>
            <p:cNvPr id="34" name="Text Box 46"/>
            <p:cNvSpPr txBox="1">
              <a:spLocks noChangeArrowheads="1"/>
            </p:cNvSpPr>
            <p:nvPr/>
          </p:nvSpPr>
          <p:spPr bwMode="auto">
            <a:xfrm>
              <a:off x="3406" y="1335"/>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solidFill>
                    <a:srgbClr val="CC0000"/>
                  </a:solidFill>
                  <a:latin typeface=".VnTime" pitchFamily="34" charset="0"/>
                </a:rPr>
                <a:t>E</a:t>
              </a:r>
            </a:p>
          </p:txBody>
        </p:sp>
        <p:sp>
          <p:nvSpPr>
            <p:cNvPr id="35" name="Text Box 47"/>
            <p:cNvSpPr txBox="1">
              <a:spLocks noChangeArrowheads="1"/>
            </p:cNvSpPr>
            <p:nvPr/>
          </p:nvSpPr>
          <p:spPr bwMode="auto">
            <a:xfrm>
              <a:off x="5086" y="1335"/>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solidFill>
                    <a:srgbClr val="CC0000"/>
                  </a:solidFill>
                  <a:latin typeface=".VnTime" pitchFamily="34" charset="0"/>
                </a:rPr>
                <a:t>F</a:t>
              </a:r>
            </a:p>
          </p:txBody>
        </p:sp>
        <p:sp>
          <p:nvSpPr>
            <p:cNvPr id="36" name="Text Box 48"/>
            <p:cNvSpPr txBox="1">
              <a:spLocks noChangeArrowheads="1"/>
            </p:cNvSpPr>
            <p:nvPr/>
          </p:nvSpPr>
          <p:spPr bwMode="auto">
            <a:xfrm>
              <a:off x="3814" y="1434"/>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solidFill>
                    <a:srgbClr val="CC0000"/>
                  </a:solidFill>
                  <a:latin typeface=".VnTime" pitchFamily="34" charset="0"/>
                </a:rPr>
                <a:t>K</a:t>
              </a:r>
            </a:p>
          </p:txBody>
        </p:sp>
        <p:sp>
          <p:nvSpPr>
            <p:cNvPr id="37" name="Line 49"/>
            <p:cNvSpPr>
              <a:spLocks noChangeShapeType="1"/>
            </p:cNvSpPr>
            <p:nvPr/>
          </p:nvSpPr>
          <p:spPr bwMode="auto">
            <a:xfrm>
              <a:off x="2560" y="1253"/>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50"/>
            <p:cNvSpPr>
              <a:spLocks noChangeShapeType="1"/>
            </p:cNvSpPr>
            <p:nvPr/>
          </p:nvSpPr>
          <p:spPr bwMode="auto">
            <a:xfrm>
              <a:off x="2651" y="1253"/>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Line 51"/>
            <p:cNvSpPr>
              <a:spLocks noChangeShapeType="1"/>
            </p:cNvSpPr>
            <p:nvPr/>
          </p:nvSpPr>
          <p:spPr bwMode="auto">
            <a:xfrm>
              <a:off x="3905" y="134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Line 52"/>
            <p:cNvSpPr>
              <a:spLocks noChangeShapeType="1"/>
            </p:cNvSpPr>
            <p:nvPr/>
          </p:nvSpPr>
          <p:spPr bwMode="auto">
            <a:xfrm>
              <a:off x="3996" y="1344"/>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aphicFrame>
        <p:nvGraphicFramePr>
          <p:cNvPr id="43" name="Object 42"/>
          <p:cNvGraphicFramePr>
            <a:graphicFrameLocks noChangeAspect="1"/>
          </p:cNvGraphicFramePr>
          <p:nvPr>
            <p:extLst>
              <p:ext uri="{D42A27DB-BD31-4B8C-83A1-F6EECF244321}">
                <p14:modId xmlns:p14="http://schemas.microsoft.com/office/powerpoint/2010/main" val="343283304"/>
              </p:ext>
            </p:extLst>
          </p:nvPr>
        </p:nvGraphicFramePr>
        <p:xfrm>
          <a:off x="2555776" y="1772816"/>
          <a:ext cx="211137" cy="163513"/>
        </p:xfrm>
        <a:graphic>
          <a:graphicData uri="http://schemas.openxmlformats.org/presentationml/2006/ole">
            <mc:AlternateContent xmlns:mc="http://schemas.openxmlformats.org/markup-compatibility/2006">
              <mc:Choice xmlns:v="urn:schemas-microsoft-com:vml" Requires="v">
                <p:oleObj spid="_x0000_s18545" name="CorelDRAW" r:id="rId6" imgW="3985200" imgH="1096560" progId="CorelDRAW.Graphic.11">
                  <p:embed/>
                </p:oleObj>
              </mc:Choice>
              <mc:Fallback>
                <p:oleObj name="CorelDRAW" r:id="rId6" imgW="3985200" imgH="1096560" progId="CorelDRAW.Graphic.11">
                  <p:embed/>
                  <p:pic>
                    <p:nvPicPr>
                      <p:cNvPr id="0" name="Object 921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55776" y="1772816"/>
                        <a:ext cx="211137"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 name="Oval 43"/>
          <p:cNvSpPr/>
          <p:nvPr/>
        </p:nvSpPr>
        <p:spPr>
          <a:xfrm>
            <a:off x="2627784" y="2680418"/>
            <a:ext cx="357190" cy="357190"/>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hlinkClick r:id="rId8" action="ppaction://hlinksldjump"/>
          </p:cNvPr>
          <p:cNvSpPr txBox="1"/>
          <p:nvPr/>
        </p:nvSpPr>
        <p:spPr>
          <a:xfrm>
            <a:off x="7484267" y="6344764"/>
            <a:ext cx="1160183" cy="369332"/>
          </a:xfrm>
          <a:prstGeom prst="rect">
            <a:avLst/>
          </a:prstGeom>
          <a:solidFill>
            <a:srgbClr val="FFFF00"/>
          </a:solidFill>
          <a:ln>
            <a:solidFill>
              <a:srgbClr val="FFFF00"/>
            </a:solidFill>
          </a:ln>
        </p:spPr>
        <p:txBody>
          <a:bodyPr wrap="square" rtlCol="0">
            <a:spAutoFit/>
          </a:bodyPr>
          <a:lstStyle/>
          <a:p>
            <a:pPr algn="ctr"/>
            <a:r>
              <a:rPr lang="en-US" b="1" dirty="0" smtClean="0">
                <a:solidFill>
                  <a:srgbClr val="002060"/>
                </a:solidFill>
              </a:rPr>
              <a:t>Quay </a:t>
            </a:r>
            <a:r>
              <a:rPr lang="en-US" b="1" dirty="0" err="1" smtClean="0">
                <a:solidFill>
                  <a:srgbClr val="002060"/>
                </a:solidFill>
              </a:rPr>
              <a:t>về</a:t>
            </a:r>
            <a:endParaRPr lang="en-US" b="1" dirty="0">
              <a:solidFill>
                <a:srgbClr val="002060"/>
              </a:solidFill>
            </a:endParaRPr>
          </a:p>
        </p:txBody>
      </p:sp>
      <p:sp>
        <p:nvSpPr>
          <p:cNvPr id="32" name="TextBox 31">
            <a:hlinkClick r:id="rId9" action="ppaction://hlinksldjump"/>
          </p:cNvPr>
          <p:cNvSpPr txBox="1"/>
          <p:nvPr/>
        </p:nvSpPr>
        <p:spPr>
          <a:xfrm>
            <a:off x="28216" y="6298597"/>
            <a:ext cx="1519448" cy="400110"/>
          </a:xfrm>
          <a:prstGeom prst="rect">
            <a:avLst/>
          </a:prstGeom>
          <a:solidFill>
            <a:srgbClr val="00B0F0"/>
          </a:solidFill>
        </p:spPr>
        <p:txBody>
          <a:bodyPr wrap="square" rtlCol="0">
            <a:spAutoFit/>
          </a:bodyPr>
          <a:lstStyle/>
          <a:p>
            <a:pPr algn="ctr"/>
            <a:r>
              <a:rPr lang="en-US" sz="2000" b="1" dirty="0" err="1" smtClean="0">
                <a:solidFill>
                  <a:schemeClr val="tx1">
                    <a:lumMod val="85000"/>
                    <a:lumOff val="15000"/>
                  </a:schemeClr>
                </a:solidFill>
                <a:latin typeface="Times New Roman" pitchFamily="18" charset="0"/>
                <a:cs typeface="Times New Roman" pitchFamily="18" charset="0"/>
              </a:rPr>
              <a:t>Chọn</a:t>
            </a:r>
            <a:r>
              <a:rPr lang="en-US" sz="2000" b="1" dirty="0" smtClean="0">
                <a:solidFill>
                  <a:schemeClr val="tx1">
                    <a:lumMod val="85000"/>
                    <a:lumOff val="15000"/>
                  </a:schemeClr>
                </a:solidFill>
                <a:latin typeface="Times New Roman" pitchFamily="18" charset="0"/>
                <a:cs typeface="Times New Roman" pitchFamily="18" charset="0"/>
              </a:rPr>
              <a:t> </a:t>
            </a:r>
            <a:r>
              <a:rPr lang="en-US" sz="2000" b="1" dirty="0" err="1" smtClean="0">
                <a:solidFill>
                  <a:schemeClr val="tx1">
                    <a:lumMod val="85000"/>
                    <a:lumOff val="15000"/>
                  </a:schemeClr>
                </a:solidFill>
                <a:latin typeface="Times New Roman" pitchFamily="18" charset="0"/>
                <a:cs typeface="Times New Roman" pitchFamily="18" charset="0"/>
              </a:rPr>
              <a:t>quà</a:t>
            </a:r>
            <a:endParaRPr lang="en-US" sz="2000" b="1" dirty="0">
              <a:solidFill>
                <a:schemeClr val="tx1">
                  <a:lumMod val="85000"/>
                  <a:lumOff val="1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782084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circle(in)">
                                      <p:cBhvr>
                                        <p:cTn id="7" dur="2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9"/>
          <p:cNvSpPr txBox="1">
            <a:spLocks noChangeArrowheads="1"/>
          </p:cNvSpPr>
          <p:nvPr/>
        </p:nvSpPr>
        <p:spPr bwMode="auto">
          <a:xfrm>
            <a:off x="683568" y="548680"/>
            <a:ext cx="791603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3200" dirty="0" err="1" smtClean="0">
                <a:solidFill>
                  <a:srgbClr val="FF0000"/>
                </a:solidFill>
                <a:latin typeface="Times New Roman" pitchFamily="18" charset="0"/>
                <a:cs typeface="Times New Roman" pitchFamily="18" charset="0"/>
              </a:rPr>
              <a:t>Chọn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phương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án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trả</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lời</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em</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cho</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là</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đúng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nhất</a:t>
            </a:r>
            <a:endParaRPr lang="en-US" sz="3200" dirty="0">
              <a:solidFill>
                <a:srgbClr val="FF0000"/>
              </a:solidFill>
              <a:latin typeface="Times New Roman" pitchFamily="18" charset="0"/>
              <a:cs typeface="Times New Roman" pitchFamily="18" charset="0"/>
            </a:endParaRPr>
          </a:p>
        </p:txBody>
      </p:sp>
      <p:grpSp>
        <p:nvGrpSpPr>
          <p:cNvPr id="16" name="Group 28"/>
          <p:cNvGrpSpPr>
            <a:grpSpLocks/>
          </p:cNvGrpSpPr>
          <p:nvPr/>
        </p:nvGrpSpPr>
        <p:grpSpPr bwMode="auto">
          <a:xfrm>
            <a:off x="4062925" y="4087217"/>
            <a:ext cx="5114925" cy="1590675"/>
            <a:chOff x="2200" y="663"/>
            <a:chExt cx="3222" cy="1002"/>
          </a:xfrm>
        </p:grpSpPr>
        <p:sp>
          <p:nvSpPr>
            <p:cNvPr id="18" name="Text Box 30"/>
            <p:cNvSpPr txBox="1">
              <a:spLocks noChangeArrowheads="1"/>
            </p:cNvSpPr>
            <p:nvPr/>
          </p:nvSpPr>
          <p:spPr bwMode="auto">
            <a:xfrm>
              <a:off x="3120" y="1304"/>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solidFill>
                    <a:srgbClr val="CC0000"/>
                  </a:solidFill>
                  <a:latin typeface=".VnTime" pitchFamily="34" charset="0"/>
                </a:rPr>
                <a:t>C</a:t>
              </a:r>
            </a:p>
          </p:txBody>
        </p:sp>
        <p:sp>
          <p:nvSpPr>
            <p:cNvPr id="19" name="AutoShape 31"/>
            <p:cNvSpPr>
              <a:spLocks noChangeArrowheads="1"/>
            </p:cNvSpPr>
            <p:nvPr/>
          </p:nvSpPr>
          <p:spPr bwMode="auto">
            <a:xfrm>
              <a:off x="2384" y="912"/>
              <a:ext cx="864" cy="432"/>
            </a:xfrm>
            <a:prstGeom prst="triangle">
              <a:avLst>
                <a:gd name="adj" fmla="val 20565"/>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32"/>
            <p:cNvSpPr>
              <a:spLocks noChangeShapeType="1"/>
            </p:cNvSpPr>
            <p:nvPr/>
          </p:nvSpPr>
          <p:spPr bwMode="auto">
            <a:xfrm>
              <a:off x="2567" y="903"/>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Text Box 33"/>
            <p:cNvSpPr txBox="1">
              <a:spLocks noChangeArrowheads="1"/>
            </p:cNvSpPr>
            <p:nvPr/>
          </p:nvSpPr>
          <p:spPr bwMode="auto">
            <a:xfrm>
              <a:off x="2432" y="720"/>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latin typeface=".VnTime" pitchFamily="34" charset="0"/>
                </a:rPr>
                <a:t>A</a:t>
              </a:r>
            </a:p>
          </p:txBody>
        </p:sp>
        <p:sp>
          <p:nvSpPr>
            <p:cNvPr id="22" name="AutoShape 34"/>
            <p:cNvSpPr>
              <a:spLocks noChangeArrowheads="1"/>
            </p:cNvSpPr>
            <p:nvPr/>
          </p:nvSpPr>
          <p:spPr bwMode="auto">
            <a:xfrm>
              <a:off x="2384" y="912"/>
              <a:ext cx="864" cy="432"/>
            </a:xfrm>
            <a:prstGeom prst="triangle">
              <a:avLst>
                <a:gd name="adj" fmla="val 20565"/>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Line 35"/>
            <p:cNvSpPr>
              <a:spLocks noChangeShapeType="1"/>
            </p:cNvSpPr>
            <p:nvPr/>
          </p:nvSpPr>
          <p:spPr bwMode="auto">
            <a:xfrm>
              <a:off x="2567" y="903"/>
              <a:ext cx="0" cy="432"/>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Text Box 37"/>
            <p:cNvSpPr txBox="1">
              <a:spLocks noChangeArrowheads="1"/>
            </p:cNvSpPr>
            <p:nvPr/>
          </p:nvSpPr>
          <p:spPr bwMode="auto">
            <a:xfrm>
              <a:off x="2200" y="1320"/>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solidFill>
                    <a:srgbClr val="CC0000"/>
                  </a:solidFill>
                  <a:latin typeface=".VnTime" pitchFamily="34" charset="0"/>
                </a:rPr>
                <a:t>B</a:t>
              </a:r>
            </a:p>
          </p:txBody>
        </p:sp>
        <p:sp>
          <p:nvSpPr>
            <p:cNvPr id="26" name="Text Box 38"/>
            <p:cNvSpPr txBox="1">
              <a:spLocks noChangeArrowheads="1"/>
            </p:cNvSpPr>
            <p:nvPr/>
          </p:nvSpPr>
          <p:spPr bwMode="auto">
            <a:xfrm>
              <a:off x="2456" y="1344"/>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solidFill>
                    <a:srgbClr val="CC0000"/>
                  </a:solidFill>
                  <a:latin typeface=".VnTime" pitchFamily="34" charset="0"/>
                </a:rPr>
                <a:t>H</a:t>
              </a:r>
            </a:p>
          </p:txBody>
        </p:sp>
        <p:sp>
          <p:nvSpPr>
            <p:cNvPr id="27" name="AutoShape 39"/>
            <p:cNvSpPr>
              <a:spLocks noChangeArrowheads="1"/>
            </p:cNvSpPr>
            <p:nvPr/>
          </p:nvSpPr>
          <p:spPr bwMode="auto">
            <a:xfrm>
              <a:off x="3598" y="807"/>
              <a:ext cx="1488" cy="624"/>
            </a:xfrm>
            <a:prstGeom prst="triangle">
              <a:avLst>
                <a:gd name="adj" fmla="val 20565"/>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 name="Line 40"/>
            <p:cNvSpPr>
              <a:spLocks noChangeShapeType="1"/>
            </p:cNvSpPr>
            <p:nvPr/>
          </p:nvSpPr>
          <p:spPr bwMode="auto">
            <a:xfrm>
              <a:off x="3913" y="798"/>
              <a:ext cx="0" cy="6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Text Box 41"/>
            <p:cNvSpPr txBox="1">
              <a:spLocks noChangeArrowheads="1"/>
            </p:cNvSpPr>
            <p:nvPr/>
          </p:nvSpPr>
          <p:spPr bwMode="auto">
            <a:xfrm>
              <a:off x="3406" y="1335"/>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latin typeface=".VnTime" pitchFamily="34" charset="0"/>
                </a:rPr>
                <a:t>E</a:t>
              </a:r>
            </a:p>
          </p:txBody>
        </p:sp>
        <p:sp>
          <p:nvSpPr>
            <p:cNvPr id="30" name="Text Box 42"/>
            <p:cNvSpPr txBox="1">
              <a:spLocks noChangeArrowheads="1"/>
            </p:cNvSpPr>
            <p:nvPr/>
          </p:nvSpPr>
          <p:spPr bwMode="auto">
            <a:xfrm>
              <a:off x="5086" y="1335"/>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latin typeface=".VnTime" pitchFamily="34" charset="0"/>
                </a:rPr>
                <a:t>F</a:t>
              </a:r>
            </a:p>
          </p:txBody>
        </p:sp>
        <p:sp>
          <p:nvSpPr>
            <p:cNvPr id="31" name="AutoShape 43"/>
            <p:cNvSpPr>
              <a:spLocks noChangeArrowheads="1"/>
            </p:cNvSpPr>
            <p:nvPr/>
          </p:nvSpPr>
          <p:spPr bwMode="auto">
            <a:xfrm>
              <a:off x="3598" y="807"/>
              <a:ext cx="1488" cy="624"/>
            </a:xfrm>
            <a:prstGeom prst="triangle">
              <a:avLst>
                <a:gd name="adj" fmla="val 20565"/>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800">
                <a:solidFill>
                  <a:srgbClr val="CC0000"/>
                </a:solidFill>
                <a:latin typeface=".VnTime" pitchFamily="34" charset="0"/>
              </a:endParaRPr>
            </a:p>
          </p:txBody>
        </p:sp>
        <p:sp>
          <p:nvSpPr>
            <p:cNvPr id="33" name="Text Box 45"/>
            <p:cNvSpPr txBox="1">
              <a:spLocks noChangeArrowheads="1"/>
            </p:cNvSpPr>
            <p:nvPr/>
          </p:nvSpPr>
          <p:spPr bwMode="auto">
            <a:xfrm>
              <a:off x="3694" y="663"/>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solidFill>
                    <a:srgbClr val="CC0000"/>
                  </a:solidFill>
                  <a:latin typeface=".VnTime" pitchFamily="34" charset="0"/>
                </a:rPr>
                <a:t>D</a:t>
              </a:r>
            </a:p>
          </p:txBody>
        </p:sp>
        <p:sp>
          <p:nvSpPr>
            <p:cNvPr id="34" name="Text Box 46"/>
            <p:cNvSpPr txBox="1">
              <a:spLocks noChangeArrowheads="1"/>
            </p:cNvSpPr>
            <p:nvPr/>
          </p:nvSpPr>
          <p:spPr bwMode="auto">
            <a:xfrm>
              <a:off x="3406" y="1335"/>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solidFill>
                    <a:srgbClr val="CC0000"/>
                  </a:solidFill>
                  <a:latin typeface=".VnTime" pitchFamily="34" charset="0"/>
                </a:rPr>
                <a:t>E</a:t>
              </a:r>
            </a:p>
          </p:txBody>
        </p:sp>
        <p:sp>
          <p:nvSpPr>
            <p:cNvPr id="35" name="Text Box 47"/>
            <p:cNvSpPr txBox="1">
              <a:spLocks noChangeArrowheads="1"/>
            </p:cNvSpPr>
            <p:nvPr/>
          </p:nvSpPr>
          <p:spPr bwMode="auto">
            <a:xfrm>
              <a:off x="5086" y="1335"/>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solidFill>
                    <a:srgbClr val="CC0000"/>
                  </a:solidFill>
                  <a:latin typeface=".VnTime" pitchFamily="34" charset="0"/>
                </a:rPr>
                <a:t>F</a:t>
              </a:r>
            </a:p>
          </p:txBody>
        </p:sp>
        <p:sp>
          <p:nvSpPr>
            <p:cNvPr id="36" name="Text Box 48"/>
            <p:cNvSpPr txBox="1">
              <a:spLocks noChangeArrowheads="1"/>
            </p:cNvSpPr>
            <p:nvPr/>
          </p:nvSpPr>
          <p:spPr bwMode="auto">
            <a:xfrm>
              <a:off x="3814" y="1434"/>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solidFill>
                    <a:srgbClr val="CC0000"/>
                  </a:solidFill>
                  <a:latin typeface=".VnTime" pitchFamily="34" charset="0"/>
                </a:rPr>
                <a:t>K</a:t>
              </a:r>
            </a:p>
          </p:txBody>
        </p:sp>
        <p:sp>
          <p:nvSpPr>
            <p:cNvPr id="37" name="Line 49"/>
            <p:cNvSpPr>
              <a:spLocks noChangeShapeType="1"/>
            </p:cNvSpPr>
            <p:nvPr/>
          </p:nvSpPr>
          <p:spPr bwMode="auto">
            <a:xfrm>
              <a:off x="2560" y="1253"/>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50"/>
            <p:cNvSpPr>
              <a:spLocks noChangeShapeType="1"/>
            </p:cNvSpPr>
            <p:nvPr/>
          </p:nvSpPr>
          <p:spPr bwMode="auto">
            <a:xfrm>
              <a:off x="2651" y="1253"/>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Line 51"/>
            <p:cNvSpPr>
              <a:spLocks noChangeShapeType="1"/>
            </p:cNvSpPr>
            <p:nvPr/>
          </p:nvSpPr>
          <p:spPr bwMode="auto">
            <a:xfrm>
              <a:off x="3905" y="134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Line 52"/>
            <p:cNvSpPr>
              <a:spLocks noChangeShapeType="1"/>
            </p:cNvSpPr>
            <p:nvPr/>
          </p:nvSpPr>
          <p:spPr bwMode="auto">
            <a:xfrm>
              <a:off x="3996" y="1344"/>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mc:AlternateContent xmlns:mc="http://schemas.openxmlformats.org/markup-compatibility/2006" xmlns:a14="http://schemas.microsoft.com/office/drawing/2010/main">
        <mc:Choice Requires="a14">
          <p:sp>
            <p:nvSpPr>
              <p:cNvPr id="45" name="Text Box 10"/>
              <p:cNvSpPr txBox="1">
                <a:spLocks noChangeArrowheads="1"/>
              </p:cNvSpPr>
              <p:nvPr/>
            </p:nvSpPr>
            <p:spPr bwMode="auto">
              <a:xfrm>
                <a:off x="363874" y="1268760"/>
                <a:ext cx="8839200" cy="153798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p>
                <a:pPr>
                  <a:spcBef>
                    <a:spcPct val="50000"/>
                  </a:spcBef>
                </a:pPr>
                <a:r>
                  <a:rPr lang="en-US" sz="2400" b="1" u="sng" dirty="0" err="1" smtClean="0">
                    <a:solidFill>
                      <a:srgbClr val="FF0000"/>
                    </a:solidFill>
                    <a:latin typeface=".VnTime" pitchFamily="34" charset="0"/>
                  </a:rPr>
                  <a:t>Bµi</a:t>
                </a:r>
                <a:r>
                  <a:rPr lang="en-US" sz="2400" b="1" u="sng" dirty="0">
                    <a:solidFill>
                      <a:srgbClr val="FF0000"/>
                    </a:solidFill>
                    <a:latin typeface=".VnTime" pitchFamily="34" charset="0"/>
                  </a:rPr>
                  <a:t> </a:t>
                </a:r>
                <a:r>
                  <a:rPr lang="en-US" sz="2400" b="1" u="sng" dirty="0" smtClean="0">
                    <a:solidFill>
                      <a:srgbClr val="FF0000"/>
                    </a:solidFill>
                    <a:latin typeface=".VnTime" pitchFamily="34" charset="0"/>
                  </a:rPr>
                  <a:t>2</a:t>
                </a:r>
                <a:r>
                  <a:rPr lang="en-US" sz="2400" dirty="0" smtClean="0">
                    <a:solidFill>
                      <a:srgbClr val="FF0000"/>
                    </a:solidFill>
                    <a:latin typeface=".VnTime" pitchFamily="34" charset="0"/>
                  </a:rPr>
                  <a:t>. </a:t>
                </a:r>
                <a:r>
                  <a:rPr lang="en-US" sz="2400" i="1" dirty="0">
                    <a:solidFill>
                      <a:srgbClr val="000000"/>
                    </a:solidFill>
                    <a:latin typeface="Times New Roman" pitchFamily="18" charset="0"/>
                    <a:cs typeface="Times New Roman" pitchFamily="18" charset="0"/>
                  </a:rPr>
                  <a:t>Cho </a:t>
                </a:r>
                <a:r>
                  <a:rPr lang="en-US" sz="2400" i="1" dirty="0">
                    <a:solidFill>
                      <a:srgbClr val="000000"/>
                    </a:solidFill>
                    <a:latin typeface="Times New Roman" pitchFamily="18" charset="0"/>
                    <a:cs typeface="Times New Roman" pitchFamily="18" charset="0"/>
                    <a:sym typeface="Symbol" pitchFamily="18" charset="2"/>
                  </a:rPr>
                  <a:t>ABC     </a:t>
                </a:r>
                <a:r>
                  <a:rPr lang="en-US" sz="2400" i="1" dirty="0" smtClean="0">
                    <a:solidFill>
                      <a:srgbClr val="000000"/>
                    </a:solidFill>
                    <a:latin typeface="Times New Roman" pitchFamily="18" charset="0"/>
                    <a:cs typeface="Times New Roman" pitchFamily="18" charset="0"/>
                    <a:sym typeface="Symbol" pitchFamily="18" charset="2"/>
                  </a:rPr>
                  <a:t></a:t>
                </a:r>
                <a:r>
                  <a:rPr lang="en-US" sz="2400" i="1" dirty="0">
                    <a:solidFill>
                      <a:srgbClr val="000000"/>
                    </a:solidFill>
                    <a:latin typeface="Times New Roman" pitchFamily="18" charset="0"/>
                    <a:cs typeface="Times New Roman" pitchFamily="18" charset="0"/>
                    <a:sym typeface="Symbol" pitchFamily="18" charset="2"/>
                  </a:rPr>
                  <a:t>DEF </a:t>
                </a:r>
                <a:r>
                  <a:rPr lang="en-US" sz="2400" i="1" dirty="0" err="1" smtClean="0">
                    <a:solidFill>
                      <a:srgbClr val="000000"/>
                    </a:solidFill>
                    <a:latin typeface="Times New Roman" pitchFamily="18" charset="0"/>
                    <a:cs typeface="Times New Roman" pitchFamily="18" charset="0"/>
                    <a:sym typeface="Symbol" pitchFamily="18" charset="2"/>
                  </a:rPr>
                  <a:t>theo</a:t>
                </a:r>
                <a:r>
                  <a:rPr lang="en-US" sz="2400" i="1" dirty="0" smtClean="0">
                    <a:solidFill>
                      <a:srgbClr val="000000"/>
                    </a:solidFill>
                    <a:latin typeface="Times New Roman" pitchFamily="18" charset="0"/>
                    <a:cs typeface="Times New Roman" pitchFamily="18" charset="0"/>
                    <a:sym typeface="Symbol" pitchFamily="18" charset="2"/>
                  </a:rPr>
                  <a:t> </a:t>
                </a:r>
                <a:r>
                  <a:rPr lang="en-US" sz="2400" i="1" dirty="0" err="1" smtClean="0">
                    <a:solidFill>
                      <a:srgbClr val="000000"/>
                    </a:solidFill>
                    <a:latin typeface="Times New Roman" pitchFamily="18" charset="0"/>
                    <a:cs typeface="Times New Roman" pitchFamily="18" charset="0"/>
                    <a:sym typeface="Symbol" pitchFamily="18" charset="2"/>
                  </a:rPr>
                  <a:t>tỉ</a:t>
                </a:r>
                <a:r>
                  <a:rPr lang="en-US" sz="2400" i="1" dirty="0" smtClean="0">
                    <a:solidFill>
                      <a:srgbClr val="000000"/>
                    </a:solidFill>
                    <a:latin typeface="Times New Roman" pitchFamily="18" charset="0"/>
                    <a:cs typeface="Times New Roman" pitchFamily="18" charset="0"/>
                    <a:sym typeface="Symbol" pitchFamily="18" charset="2"/>
                  </a:rPr>
                  <a:t> </a:t>
                </a:r>
                <a:r>
                  <a:rPr lang="en-US" sz="2400" i="1" dirty="0" err="1" smtClean="0">
                    <a:solidFill>
                      <a:srgbClr val="000000"/>
                    </a:solidFill>
                    <a:latin typeface="Times New Roman" pitchFamily="18" charset="0"/>
                    <a:cs typeface="Times New Roman" pitchFamily="18" charset="0"/>
                    <a:sym typeface="Symbol" pitchFamily="18" charset="2"/>
                  </a:rPr>
                  <a:t>số</a:t>
                </a:r>
                <a:r>
                  <a:rPr lang="en-US" sz="2400" i="1" dirty="0" smtClean="0">
                    <a:solidFill>
                      <a:srgbClr val="000000"/>
                    </a:solidFill>
                    <a:latin typeface="Times New Roman" pitchFamily="18" charset="0"/>
                    <a:cs typeface="Times New Roman" pitchFamily="18" charset="0"/>
                    <a:sym typeface="Symbol" pitchFamily="18" charset="2"/>
                  </a:rPr>
                  <a:t> </a:t>
                </a:r>
                <a:r>
                  <a:rPr lang="en-US" sz="2400" i="1" dirty="0" err="1" smtClean="0">
                    <a:solidFill>
                      <a:srgbClr val="000000"/>
                    </a:solidFill>
                    <a:latin typeface="Times New Roman" pitchFamily="18" charset="0"/>
                    <a:cs typeface="Times New Roman" pitchFamily="18" charset="0"/>
                    <a:sym typeface="Symbol" pitchFamily="18" charset="2"/>
                  </a:rPr>
                  <a:t>đồng</a:t>
                </a:r>
                <a:r>
                  <a:rPr lang="en-US" sz="2400" i="1" dirty="0" smtClean="0">
                    <a:solidFill>
                      <a:srgbClr val="000000"/>
                    </a:solidFill>
                    <a:latin typeface="Times New Roman" pitchFamily="18" charset="0"/>
                    <a:cs typeface="Times New Roman" pitchFamily="18" charset="0"/>
                    <a:sym typeface="Symbol" pitchFamily="18" charset="2"/>
                  </a:rPr>
                  <a:t> </a:t>
                </a:r>
                <a:r>
                  <a:rPr lang="en-US" sz="2400" i="1" dirty="0" err="1" smtClean="0">
                    <a:solidFill>
                      <a:srgbClr val="000000"/>
                    </a:solidFill>
                    <a:latin typeface="Times New Roman" pitchFamily="18" charset="0"/>
                    <a:cs typeface="Times New Roman" pitchFamily="18" charset="0"/>
                    <a:sym typeface="Symbol" pitchFamily="18" charset="2"/>
                  </a:rPr>
                  <a:t>dạng</a:t>
                </a:r>
                <a:r>
                  <a:rPr lang="en-US" sz="2400" i="1" dirty="0" smtClean="0">
                    <a:solidFill>
                      <a:srgbClr val="000000"/>
                    </a:solidFill>
                    <a:latin typeface="Times New Roman" pitchFamily="18" charset="0"/>
                    <a:cs typeface="Times New Roman" pitchFamily="18" charset="0"/>
                    <a:sym typeface="Symbol" pitchFamily="18" charset="2"/>
                  </a:rPr>
                  <a:t> k =</a:t>
                </a:r>
                <a:r>
                  <a:rPr lang="en-US" sz="2400" i="1" dirty="0" smtClean="0">
                    <a:solidFill>
                      <a:srgbClr val="000000"/>
                    </a:solidFill>
                    <a:latin typeface="Times New Roman" pitchFamily="18" charset="0"/>
                    <a:cs typeface="Times New Roman" pitchFamily="18" charset="0"/>
                  </a:rPr>
                  <a:t> </a:t>
                </a:r>
                <a14:m>
                  <m:oMath xmlns:m="http://schemas.openxmlformats.org/officeDocument/2006/math">
                    <m:f>
                      <m:fPr>
                        <m:ctrlPr>
                          <a:rPr lang="en-US" sz="2400" i="1" smtClean="0">
                            <a:solidFill>
                              <a:srgbClr val="000000"/>
                            </a:solidFill>
                            <a:latin typeface="Cambria Math"/>
                          </a:rPr>
                        </m:ctrlPr>
                      </m:fPr>
                      <m:num>
                        <m:r>
                          <a:rPr lang="en-US" sz="2400" b="0" i="1" smtClean="0">
                            <a:solidFill>
                              <a:srgbClr val="000000"/>
                            </a:solidFill>
                            <a:latin typeface="Cambria Math"/>
                          </a:rPr>
                          <m:t>3</m:t>
                        </m:r>
                      </m:num>
                      <m:den>
                        <m:r>
                          <a:rPr lang="en-US" sz="2400" b="0" i="1" smtClean="0">
                            <a:solidFill>
                              <a:srgbClr val="000000"/>
                            </a:solidFill>
                            <a:latin typeface="Cambria Math"/>
                          </a:rPr>
                          <m:t>4</m:t>
                        </m:r>
                      </m:den>
                    </m:f>
                    <m:r>
                      <a:rPr lang="en-US" sz="2400" b="0" i="1" smtClean="0">
                        <a:solidFill>
                          <a:srgbClr val="000000"/>
                        </a:solidFill>
                        <a:latin typeface="Cambria Math"/>
                      </a:rPr>
                      <m:t>.</m:t>
                    </m:r>
                  </m:oMath>
                </a14:m>
                <a:r>
                  <a:rPr lang="en-US" sz="2400" i="1" dirty="0" smtClean="0">
                    <a:solidFill>
                      <a:srgbClr val="000000"/>
                    </a:solidFill>
                    <a:latin typeface="Times New Roman" pitchFamily="18" charset="0"/>
                    <a:cs typeface="Times New Roman" pitchFamily="18" charset="0"/>
                  </a:rPr>
                  <a:t> S</a:t>
                </a:r>
                <a:r>
                  <a:rPr lang="en-US" sz="2400" i="1" baseline="-25000" dirty="0" smtClean="0">
                    <a:solidFill>
                      <a:srgbClr val="000000"/>
                    </a:solidFill>
                    <a:latin typeface="Times New Roman" pitchFamily="18" charset="0"/>
                    <a:cs typeface="Times New Roman" pitchFamily="18" charset="0"/>
                  </a:rPr>
                  <a:t>ABC</a:t>
                </a:r>
                <a:r>
                  <a:rPr lang="en-US" sz="2400" i="1" dirty="0" smtClean="0">
                    <a:solidFill>
                      <a:srgbClr val="000000"/>
                    </a:solidFill>
                    <a:latin typeface="Times New Roman" pitchFamily="18" charset="0"/>
                    <a:cs typeface="Times New Roman" pitchFamily="18" charset="0"/>
                  </a:rPr>
                  <a:t> </a:t>
                </a:r>
                <a:r>
                  <a:rPr lang="en-US" sz="2400" i="1" dirty="0" err="1" smtClean="0">
                    <a:solidFill>
                      <a:srgbClr val="000000"/>
                    </a:solidFill>
                    <a:latin typeface="Times New Roman" pitchFamily="18" charset="0"/>
                    <a:cs typeface="Times New Roman" pitchFamily="18" charset="0"/>
                  </a:rPr>
                  <a:t>là</a:t>
                </a:r>
                <a:r>
                  <a:rPr lang="en-US" sz="2400" i="1" dirty="0" smtClean="0">
                    <a:solidFill>
                      <a:srgbClr val="000000"/>
                    </a:solidFill>
                    <a:latin typeface="Times New Roman" pitchFamily="18" charset="0"/>
                    <a:cs typeface="Times New Roman" pitchFamily="18" charset="0"/>
                  </a:rPr>
                  <a:t> </a:t>
                </a:r>
                <a:r>
                  <a:rPr lang="en-US" sz="2400" i="1" dirty="0" err="1" smtClean="0">
                    <a:solidFill>
                      <a:srgbClr val="000000"/>
                    </a:solidFill>
                    <a:latin typeface="Times New Roman" pitchFamily="18" charset="0"/>
                    <a:cs typeface="Times New Roman" pitchFamily="18" charset="0"/>
                  </a:rPr>
                  <a:t>diện</a:t>
                </a:r>
                <a:r>
                  <a:rPr lang="en-US" sz="2400" i="1" dirty="0" smtClean="0">
                    <a:solidFill>
                      <a:srgbClr val="000000"/>
                    </a:solidFill>
                    <a:latin typeface="Times New Roman" pitchFamily="18" charset="0"/>
                    <a:cs typeface="Times New Roman" pitchFamily="18" charset="0"/>
                  </a:rPr>
                  <a:t> </a:t>
                </a:r>
                <a:r>
                  <a:rPr lang="en-US" sz="2400" i="1" dirty="0" err="1" smtClean="0">
                    <a:solidFill>
                      <a:srgbClr val="000000"/>
                    </a:solidFill>
                    <a:latin typeface="Times New Roman" pitchFamily="18" charset="0"/>
                    <a:cs typeface="Times New Roman" pitchFamily="18" charset="0"/>
                  </a:rPr>
                  <a:t>tích</a:t>
                </a:r>
                <a:r>
                  <a:rPr lang="en-US" sz="2400" i="1" dirty="0" smtClean="0">
                    <a:solidFill>
                      <a:srgbClr val="000000"/>
                    </a:solidFill>
                    <a:latin typeface="Times New Roman" pitchFamily="18" charset="0"/>
                    <a:cs typeface="Times New Roman" pitchFamily="18" charset="0"/>
                  </a:rPr>
                  <a:t> </a:t>
                </a:r>
                <a:r>
                  <a:rPr lang="en-US" sz="2400" i="1" dirty="0" err="1" smtClean="0">
                    <a:solidFill>
                      <a:srgbClr val="000000"/>
                    </a:solidFill>
                    <a:latin typeface="Times New Roman" pitchFamily="18" charset="0"/>
                    <a:cs typeface="Times New Roman" pitchFamily="18" charset="0"/>
                  </a:rPr>
                  <a:t>của</a:t>
                </a:r>
                <a:r>
                  <a:rPr lang="en-US" sz="2400" i="1" dirty="0" smtClean="0">
                    <a:solidFill>
                      <a:srgbClr val="000000"/>
                    </a:solidFill>
                    <a:latin typeface="Times New Roman" pitchFamily="18" charset="0"/>
                    <a:cs typeface="Times New Roman" pitchFamily="18" charset="0"/>
                  </a:rPr>
                  <a:t> </a:t>
                </a:r>
                <a:r>
                  <a:rPr lang="en-US" sz="2400" i="1" dirty="0">
                    <a:solidFill>
                      <a:srgbClr val="000000"/>
                    </a:solidFill>
                    <a:latin typeface="Times New Roman" pitchFamily="18" charset="0"/>
                    <a:cs typeface="Times New Roman" pitchFamily="18" charset="0"/>
                    <a:sym typeface="Symbol" pitchFamily="18" charset="2"/>
                  </a:rPr>
                  <a:t>ABC </a:t>
                </a:r>
                <a:r>
                  <a:rPr lang="en-US" sz="2400" i="1" dirty="0" err="1" smtClean="0">
                    <a:solidFill>
                      <a:srgbClr val="000000"/>
                    </a:solidFill>
                    <a:latin typeface="Times New Roman" pitchFamily="18" charset="0"/>
                    <a:cs typeface="Times New Roman" pitchFamily="18" charset="0"/>
                    <a:sym typeface="Symbol" pitchFamily="18" charset="2"/>
                  </a:rPr>
                  <a:t>và</a:t>
                </a:r>
                <a:r>
                  <a:rPr lang="en-US" sz="2400" i="1" dirty="0" smtClean="0">
                    <a:solidFill>
                      <a:srgbClr val="000000"/>
                    </a:solidFill>
                    <a:latin typeface="Times New Roman" pitchFamily="18" charset="0"/>
                    <a:cs typeface="Times New Roman" pitchFamily="18" charset="0"/>
                    <a:sym typeface="Symbol" pitchFamily="18" charset="2"/>
                  </a:rPr>
                  <a:t> </a:t>
                </a:r>
                <a:r>
                  <a:rPr lang="en-US" sz="2400" i="1" dirty="0">
                    <a:solidFill>
                      <a:srgbClr val="000000"/>
                    </a:solidFill>
                    <a:latin typeface="Times New Roman" pitchFamily="18" charset="0"/>
                    <a:cs typeface="Times New Roman" pitchFamily="18" charset="0"/>
                    <a:sym typeface="Symbol" pitchFamily="18" charset="2"/>
                  </a:rPr>
                  <a:t>S</a:t>
                </a:r>
                <a:r>
                  <a:rPr lang="en-US" sz="2400" i="1" baseline="-25000" dirty="0">
                    <a:solidFill>
                      <a:srgbClr val="000000"/>
                    </a:solidFill>
                    <a:latin typeface="Times New Roman" pitchFamily="18" charset="0"/>
                    <a:cs typeface="Times New Roman" pitchFamily="18" charset="0"/>
                    <a:sym typeface="Symbol" pitchFamily="18" charset="2"/>
                  </a:rPr>
                  <a:t>DEF</a:t>
                </a:r>
                <a:r>
                  <a:rPr lang="en-US" sz="2400" i="1" dirty="0">
                    <a:solidFill>
                      <a:srgbClr val="000000"/>
                    </a:solidFill>
                    <a:latin typeface="Times New Roman" pitchFamily="18" charset="0"/>
                    <a:cs typeface="Times New Roman" pitchFamily="18" charset="0"/>
                    <a:sym typeface="Symbol" pitchFamily="18" charset="2"/>
                  </a:rPr>
                  <a:t> </a:t>
                </a:r>
                <a:r>
                  <a:rPr lang="en-US" sz="2400" i="1" dirty="0" err="1">
                    <a:solidFill>
                      <a:srgbClr val="000000"/>
                    </a:solidFill>
                    <a:latin typeface="Times New Roman" pitchFamily="18" charset="0"/>
                    <a:cs typeface="Times New Roman" pitchFamily="18" charset="0"/>
                  </a:rPr>
                  <a:t>là</a:t>
                </a:r>
                <a:r>
                  <a:rPr lang="en-US" sz="2400" i="1" dirty="0">
                    <a:solidFill>
                      <a:srgbClr val="000000"/>
                    </a:solidFill>
                    <a:latin typeface="Times New Roman" pitchFamily="18" charset="0"/>
                    <a:cs typeface="Times New Roman" pitchFamily="18" charset="0"/>
                  </a:rPr>
                  <a:t> </a:t>
                </a:r>
                <a:r>
                  <a:rPr lang="en-US" sz="2400" i="1" dirty="0" err="1">
                    <a:solidFill>
                      <a:srgbClr val="000000"/>
                    </a:solidFill>
                    <a:latin typeface="Times New Roman" pitchFamily="18" charset="0"/>
                    <a:cs typeface="Times New Roman" pitchFamily="18" charset="0"/>
                  </a:rPr>
                  <a:t>diện</a:t>
                </a:r>
                <a:r>
                  <a:rPr lang="en-US" sz="2400" i="1" dirty="0">
                    <a:solidFill>
                      <a:srgbClr val="000000"/>
                    </a:solidFill>
                    <a:latin typeface="Times New Roman" pitchFamily="18" charset="0"/>
                    <a:cs typeface="Times New Roman" pitchFamily="18" charset="0"/>
                  </a:rPr>
                  <a:t> </a:t>
                </a:r>
                <a:r>
                  <a:rPr lang="en-US" sz="2400" i="1" dirty="0" err="1">
                    <a:solidFill>
                      <a:srgbClr val="000000"/>
                    </a:solidFill>
                    <a:latin typeface="Times New Roman" pitchFamily="18" charset="0"/>
                    <a:cs typeface="Times New Roman" pitchFamily="18" charset="0"/>
                  </a:rPr>
                  <a:t>tích</a:t>
                </a:r>
                <a:r>
                  <a:rPr lang="en-US" sz="2400" i="1" dirty="0">
                    <a:solidFill>
                      <a:srgbClr val="000000"/>
                    </a:solidFill>
                    <a:latin typeface="Times New Roman" pitchFamily="18" charset="0"/>
                    <a:cs typeface="Times New Roman" pitchFamily="18" charset="0"/>
                  </a:rPr>
                  <a:t> </a:t>
                </a:r>
                <a:r>
                  <a:rPr lang="en-US" sz="2400" i="1" dirty="0" err="1">
                    <a:solidFill>
                      <a:srgbClr val="000000"/>
                    </a:solidFill>
                    <a:latin typeface="Times New Roman" pitchFamily="18" charset="0"/>
                    <a:cs typeface="Times New Roman" pitchFamily="18" charset="0"/>
                  </a:rPr>
                  <a:t>của</a:t>
                </a:r>
                <a:r>
                  <a:rPr lang="en-US" sz="2400" i="1" dirty="0">
                    <a:solidFill>
                      <a:srgbClr val="000000"/>
                    </a:solidFill>
                    <a:latin typeface="Times New Roman" pitchFamily="18" charset="0"/>
                    <a:cs typeface="Times New Roman" pitchFamily="18" charset="0"/>
                  </a:rPr>
                  <a:t> </a:t>
                </a:r>
                <a:r>
                  <a:rPr lang="en-US" sz="2400" i="1" dirty="0" smtClean="0">
                    <a:solidFill>
                      <a:srgbClr val="000000"/>
                    </a:solidFill>
                    <a:latin typeface="Times New Roman" pitchFamily="18" charset="0"/>
                    <a:cs typeface="Times New Roman" pitchFamily="18" charset="0"/>
                    <a:sym typeface="Symbol" pitchFamily="18" charset="2"/>
                  </a:rPr>
                  <a:t></a:t>
                </a:r>
                <a:r>
                  <a:rPr lang="en-US" sz="2400" i="1" dirty="0">
                    <a:solidFill>
                      <a:srgbClr val="000000"/>
                    </a:solidFill>
                    <a:latin typeface="Times New Roman" pitchFamily="18" charset="0"/>
                    <a:cs typeface="Times New Roman" pitchFamily="18" charset="0"/>
                    <a:sym typeface="Symbol" pitchFamily="18" charset="2"/>
                  </a:rPr>
                  <a:t>DEF </a:t>
                </a:r>
                <a:r>
                  <a:rPr lang="en-US" sz="2400" i="1" dirty="0" err="1">
                    <a:latin typeface="Times New Roman" pitchFamily="18" charset="0"/>
                    <a:cs typeface="Times New Roman" pitchFamily="18" charset="0"/>
                  </a:rPr>
                  <a:t>thì</a:t>
                </a:r>
                <a:r>
                  <a:rPr lang="en-US" sz="2400" i="1" dirty="0">
                    <a:solidFill>
                      <a:srgbClr val="000000"/>
                    </a:solidFill>
                    <a:latin typeface="Times New Roman" pitchFamily="18" charset="0"/>
                    <a:cs typeface="Times New Roman" pitchFamily="18" charset="0"/>
                    <a:sym typeface="Symbol" pitchFamily="18" charset="2"/>
                  </a:rPr>
                  <a:t>:</a:t>
                </a:r>
              </a:p>
              <a:p>
                <a:pPr>
                  <a:spcBef>
                    <a:spcPct val="50000"/>
                  </a:spcBef>
                </a:pPr>
                <a:endParaRPr lang="en-US" sz="2400" i="1" dirty="0">
                  <a:solidFill>
                    <a:srgbClr val="000000"/>
                  </a:solidFill>
                  <a:latin typeface="Times New Roman" pitchFamily="18" charset="0"/>
                  <a:cs typeface="Times New Roman" pitchFamily="18" charset="0"/>
                </a:endParaRPr>
              </a:p>
            </p:txBody>
          </p:sp>
        </mc:Choice>
        <mc:Fallback xmlns="">
          <p:sp>
            <p:nvSpPr>
              <p:cNvPr id="45" name="Text Box 10"/>
              <p:cNvSpPr txBox="1">
                <a:spLocks noRot="1" noChangeAspect="1" noMove="1" noResize="1" noEditPoints="1" noAdjustHandles="1" noChangeArrowheads="1" noChangeShapeType="1" noTextEdit="1"/>
              </p:cNvSpPr>
              <p:nvPr/>
            </p:nvSpPr>
            <p:spPr bwMode="auto">
              <a:xfrm>
                <a:off x="363874" y="1268760"/>
                <a:ext cx="8839200" cy="1537985"/>
              </a:xfrm>
              <a:prstGeom prst="rect">
                <a:avLst/>
              </a:prstGeom>
              <a:blipFill rotWithShape="1">
                <a:blip r:embed="rId3"/>
                <a:stretch>
                  <a:fillRect l="-1103"/>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graphicFrame>
        <p:nvGraphicFramePr>
          <p:cNvPr id="46" name="Object 45"/>
          <p:cNvGraphicFramePr>
            <a:graphicFrameLocks noChangeAspect="1"/>
          </p:cNvGraphicFramePr>
          <p:nvPr>
            <p:extLst>
              <p:ext uri="{D42A27DB-BD31-4B8C-83A1-F6EECF244321}">
                <p14:modId xmlns:p14="http://schemas.microsoft.com/office/powerpoint/2010/main" val="4030486146"/>
              </p:ext>
            </p:extLst>
          </p:nvPr>
        </p:nvGraphicFramePr>
        <p:xfrm>
          <a:off x="2704678" y="1512197"/>
          <a:ext cx="211138" cy="163512"/>
        </p:xfrm>
        <a:graphic>
          <a:graphicData uri="http://schemas.openxmlformats.org/presentationml/2006/ole">
            <mc:AlternateContent xmlns:mc="http://schemas.openxmlformats.org/markup-compatibility/2006">
              <mc:Choice xmlns:v="urn:schemas-microsoft-com:vml" Requires="v">
                <p:oleObj spid="_x0000_s20732" name="CorelDRAW" r:id="rId4" imgW="3985200" imgH="1096560" progId="CorelDRAW.Graphic.11">
                  <p:embed/>
                </p:oleObj>
              </mc:Choice>
              <mc:Fallback>
                <p:oleObj name="CorelDRAW" r:id="rId4" imgW="3985200" imgH="1096560" progId="CorelDRAW.Graphic.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04678" y="1512197"/>
                        <a:ext cx="211138" cy="16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7" name="Rectangle 15"/>
          <p:cNvSpPr>
            <a:spLocks noChangeArrowheads="1"/>
          </p:cNvSpPr>
          <p:nvPr/>
        </p:nvSpPr>
        <p:spPr bwMode="auto">
          <a:xfrm>
            <a:off x="251520" y="2261771"/>
            <a:ext cx="892810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342900" indent="-342900"/>
            <a:r>
              <a:rPr lang="en-US" sz="2400" b="1" dirty="0" smtClean="0">
                <a:solidFill>
                  <a:srgbClr val="000000"/>
                </a:solidFill>
                <a:latin typeface=".VnTime" pitchFamily="34" charset="0"/>
              </a:rPr>
              <a:t>A. S</a:t>
            </a:r>
            <a:r>
              <a:rPr lang="en-US" sz="1200" b="1" dirty="0" smtClean="0">
                <a:solidFill>
                  <a:srgbClr val="000000"/>
                </a:solidFill>
                <a:latin typeface=".VnTime" pitchFamily="34" charset="0"/>
              </a:rPr>
              <a:t>ABC </a:t>
            </a:r>
            <a:r>
              <a:rPr lang="en-US" sz="2400" b="1" dirty="0">
                <a:solidFill>
                  <a:srgbClr val="000000"/>
                </a:solidFill>
                <a:latin typeface=".VnTime" pitchFamily="34" charset="0"/>
              </a:rPr>
              <a:t>=     S</a:t>
            </a:r>
            <a:r>
              <a:rPr lang="en-US" sz="1200" b="1" dirty="0">
                <a:solidFill>
                  <a:srgbClr val="000000"/>
                </a:solidFill>
                <a:latin typeface=".VnTime" pitchFamily="34" charset="0"/>
              </a:rPr>
              <a:t>DEF</a:t>
            </a:r>
            <a:r>
              <a:rPr lang="en-US" sz="2400" b="1" dirty="0">
                <a:solidFill>
                  <a:srgbClr val="000000"/>
                </a:solidFill>
                <a:latin typeface=".VnTime" pitchFamily="34" charset="0"/>
              </a:rPr>
              <a:t>.                                          </a:t>
            </a:r>
            <a:r>
              <a:rPr lang="en-US" sz="2400" b="1" dirty="0" smtClean="0">
                <a:solidFill>
                  <a:srgbClr val="000000"/>
                </a:solidFill>
                <a:latin typeface=".VnTime" pitchFamily="34" charset="0"/>
              </a:rPr>
              <a:t>B.  </a:t>
            </a:r>
            <a:r>
              <a:rPr lang="en-US" sz="2400" b="1" dirty="0">
                <a:solidFill>
                  <a:srgbClr val="000000"/>
                </a:solidFill>
                <a:latin typeface=".VnTime" pitchFamily="34" charset="0"/>
              </a:rPr>
              <a:t>S</a:t>
            </a:r>
            <a:r>
              <a:rPr lang="en-US" sz="1200" b="1" dirty="0">
                <a:solidFill>
                  <a:srgbClr val="000000"/>
                </a:solidFill>
                <a:latin typeface=".VnTime" pitchFamily="34" charset="0"/>
              </a:rPr>
              <a:t>ABC </a:t>
            </a:r>
            <a:r>
              <a:rPr lang="en-US" sz="2400" b="1" dirty="0">
                <a:solidFill>
                  <a:srgbClr val="000000"/>
                </a:solidFill>
                <a:latin typeface=".VnTime" pitchFamily="34" charset="0"/>
              </a:rPr>
              <a:t>=     S</a:t>
            </a:r>
            <a:r>
              <a:rPr lang="en-US" sz="1200" b="1" dirty="0">
                <a:solidFill>
                  <a:srgbClr val="000000"/>
                </a:solidFill>
                <a:latin typeface=".VnTime" pitchFamily="34" charset="0"/>
              </a:rPr>
              <a:t>DEF</a:t>
            </a:r>
          </a:p>
          <a:p>
            <a:pPr marL="342900" indent="-342900"/>
            <a:endParaRPr lang="en-US" sz="2400" b="1" dirty="0">
              <a:solidFill>
                <a:srgbClr val="000000"/>
              </a:solidFill>
              <a:latin typeface=".VnTime" pitchFamily="34" charset="0"/>
            </a:endParaRPr>
          </a:p>
          <a:p>
            <a:pPr marL="342900" indent="-342900"/>
            <a:r>
              <a:rPr lang="en-US" sz="2400" b="1" dirty="0" smtClean="0">
                <a:solidFill>
                  <a:srgbClr val="000000"/>
                </a:solidFill>
                <a:latin typeface=".VnTime" pitchFamily="34" charset="0"/>
              </a:rPr>
              <a:t> C. S</a:t>
            </a:r>
            <a:r>
              <a:rPr lang="en-US" sz="1200" b="1" dirty="0" smtClean="0">
                <a:solidFill>
                  <a:srgbClr val="000000"/>
                </a:solidFill>
                <a:latin typeface=".VnTime" pitchFamily="34" charset="0"/>
              </a:rPr>
              <a:t>ABC </a:t>
            </a:r>
            <a:r>
              <a:rPr lang="en-US" sz="2400" b="1" dirty="0">
                <a:solidFill>
                  <a:srgbClr val="000000"/>
                </a:solidFill>
                <a:latin typeface=".VnTime" pitchFamily="34" charset="0"/>
              </a:rPr>
              <a:t>=     S</a:t>
            </a:r>
            <a:r>
              <a:rPr lang="en-US" sz="1200" b="1" dirty="0">
                <a:solidFill>
                  <a:srgbClr val="000000"/>
                </a:solidFill>
                <a:latin typeface=".VnTime" pitchFamily="34" charset="0"/>
              </a:rPr>
              <a:t>DEF</a:t>
            </a:r>
            <a:r>
              <a:rPr lang="en-US" sz="2400" b="1" dirty="0">
                <a:solidFill>
                  <a:srgbClr val="000000"/>
                </a:solidFill>
                <a:latin typeface=".VnTime" pitchFamily="34" charset="0"/>
              </a:rPr>
              <a:t>.                                         </a:t>
            </a:r>
            <a:r>
              <a:rPr lang="en-US" sz="2400" b="1" dirty="0" smtClean="0">
                <a:solidFill>
                  <a:srgbClr val="000000"/>
                </a:solidFill>
                <a:latin typeface=".VnTime" pitchFamily="34" charset="0"/>
              </a:rPr>
              <a:t>D.  </a:t>
            </a:r>
            <a:r>
              <a:rPr lang="en-US" sz="2400" b="1" dirty="0">
                <a:solidFill>
                  <a:srgbClr val="000000"/>
                </a:solidFill>
                <a:latin typeface=".VnTime" pitchFamily="34" charset="0"/>
              </a:rPr>
              <a:t>S</a:t>
            </a:r>
            <a:r>
              <a:rPr lang="en-US" sz="1200" b="1" dirty="0">
                <a:solidFill>
                  <a:srgbClr val="000000"/>
                </a:solidFill>
                <a:latin typeface=".VnTime" pitchFamily="34" charset="0"/>
              </a:rPr>
              <a:t>ABC </a:t>
            </a:r>
            <a:r>
              <a:rPr lang="en-US" sz="2400" b="1" dirty="0">
                <a:solidFill>
                  <a:srgbClr val="000000"/>
                </a:solidFill>
                <a:latin typeface=".VnTime" pitchFamily="34" charset="0"/>
              </a:rPr>
              <a:t>=     S</a:t>
            </a:r>
            <a:r>
              <a:rPr lang="en-US" sz="1400" b="1" dirty="0">
                <a:solidFill>
                  <a:srgbClr val="000000"/>
                </a:solidFill>
                <a:latin typeface=".VnTime" pitchFamily="34" charset="0"/>
              </a:rPr>
              <a:t>DEF</a:t>
            </a:r>
            <a:endParaRPr lang="en-US" sz="1400" b="1" dirty="0">
              <a:solidFill>
                <a:srgbClr val="000000"/>
              </a:solidFill>
              <a:latin typeface=".VnTime" pitchFamily="34" charset="0"/>
              <a:sym typeface="Symbol" pitchFamily="18" charset="2"/>
            </a:endParaRPr>
          </a:p>
          <a:p>
            <a:pPr marL="342900" indent="-342900">
              <a:spcBef>
                <a:spcPct val="50000"/>
              </a:spcBef>
            </a:pPr>
            <a:endParaRPr lang="en-US" sz="3600" b="1" dirty="0">
              <a:solidFill>
                <a:srgbClr val="000000"/>
              </a:solidFill>
              <a:latin typeface=".VnTime" pitchFamily="34" charset="0"/>
              <a:sym typeface="Symbol" pitchFamily="18" charset="2"/>
            </a:endParaRPr>
          </a:p>
        </p:txBody>
      </p:sp>
      <p:graphicFrame>
        <p:nvGraphicFramePr>
          <p:cNvPr id="48" name="Object 21"/>
          <p:cNvGraphicFramePr>
            <a:graphicFrameLocks noChangeAspect="1"/>
          </p:cNvGraphicFramePr>
          <p:nvPr>
            <p:extLst>
              <p:ext uri="{D42A27DB-BD31-4B8C-83A1-F6EECF244321}">
                <p14:modId xmlns:p14="http://schemas.microsoft.com/office/powerpoint/2010/main" val="959002402"/>
              </p:ext>
            </p:extLst>
          </p:nvPr>
        </p:nvGraphicFramePr>
        <p:xfrm>
          <a:off x="1547664" y="2862477"/>
          <a:ext cx="265113" cy="685800"/>
        </p:xfrm>
        <a:graphic>
          <a:graphicData uri="http://schemas.openxmlformats.org/presentationml/2006/ole">
            <mc:AlternateContent xmlns:mc="http://schemas.openxmlformats.org/markup-compatibility/2006">
              <mc:Choice xmlns:v="urn:schemas-microsoft-com:vml" Requires="v">
                <p:oleObj spid="_x0000_s20733" name="Equation" r:id="rId6" imgW="152280" imgH="393480" progId="Equation.3">
                  <p:embed/>
                </p:oleObj>
              </mc:Choice>
              <mc:Fallback>
                <p:oleObj name="Equation" r:id="rId6" imgW="152280" imgH="3934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47664" y="2862477"/>
                        <a:ext cx="265113"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9" name="Object 22"/>
          <p:cNvGraphicFramePr>
            <a:graphicFrameLocks noChangeAspect="1"/>
          </p:cNvGraphicFramePr>
          <p:nvPr>
            <p:extLst>
              <p:ext uri="{D42A27DB-BD31-4B8C-83A1-F6EECF244321}">
                <p14:modId xmlns:p14="http://schemas.microsoft.com/office/powerpoint/2010/main" val="317784399"/>
              </p:ext>
            </p:extLst>
          </p:nvPr>
        </p:nvGraphicFramePr>
        <p:xfrm>
          <a:off x="6687931" y="2144768"/>
          <a:ext cx="265112" cy="685800"/>
        </p:xfrm>
        <a:graphic>
          <a:graphicData uri="http://schemas.openxmlformats.org/presentationml/2006/ole">
            <mc:AlternateContent xmlns:mc="http://schemas.openxmlformats.org/markup-compatibility/2006">
              <mc:Choice xmlns:v="urn:schemas-microsoft-com:vml" Requires="v">
                <p:oleObj spid="_x0000_s20734" name="Equation" r:id="rId8" imgW="152280" imgH="393480" progId="Equation.3">
                  <p:embed/>
                </p:oleObj>
              </mc:Choice>
              <mc:Fallback>
                <p:oleObj name="Equation" r:id="rId8" imgW="152280" imgH="3934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87931" y="2144768"/>
                        <a:ext cx="265112"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 name="Object 23"/>
          <p:cNvGraphicFramePr>
            <a:graphicFrameLocks noChangeAspect="1"/>
          </p:cNvGraphicFramePr>
          <p:nvPr>
            <p:extLst>
              <p:ext uri="{D42A27DB-BD31-4B8C-83A1-F6EECF244321}">
                <p14:modId xmlns:p14="http://schemas.microsoft.com/office/powerpoint/2010/main" val="1913734222"/>
              </p:ext>
            </p:extLst>
          </p:nvPr>
        </p:nvGraphicFramePr>
        <p:xfrm>
          <a:off x="6605307" y="2862477"/>
          <a:ext cx="354012" cy="685800"/>
        </p:xfrm>
        <a:graphic>
          <a:graphicData uri="http://schemas.openxmlformats.org/presentationml/2006/ole">
            <mc:AlternateContent xmlns:mc="http://schemas.openxmlformats.org/markup-compatibility/2006">
              <mc:Choice xmlns:v="urn:schemas-microsoft-com:vml" Requires="v">
                <p:oleObj spid="_x0000_s20735" name="Equation" r:id="rId10" imgW="203040" imgH="393480" progId="Equation.3">
                  <p:embed/>
                </p:oleObj>
              </mc:Choice>
              <mc:Fallback>
                <p:oleObj name="Equation" r:id="rId10" imgW="203040" imgH="39348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605307" y="2862477"/>
                        <a:ext cx="354012"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 name="Object 24"/>
          <p:cNvGraphicFramePr>
            <a:graphicFrameLocks noChangeAspect="1"/>
          </p:cNvGraphicFramePr>
          <p:nvPr>
            <p:extLst>
              <p:ext uri="{D42A27DB-BD31-4B8C-83A1-F6EECF244321}">
                <p14:modId xmlns:p14="http://schemas.microsoft.com/office/powerpoint/2010/main" val="160101177"/>
              </p:ext>
            </p:extLst>
          </p:nvPr>
        </p:nvGraphicFramePr>
        <p:xfrm>
          <a:off x="1475656" y="2243336"/>
          <a:ext cx="314325" cy="609600"/>
        </p:xfrm>
        <a:graphic>
          <a:graphicData uri="http://schemas.openxmlformats.org/presentationml/2006/ole">
            <mc:AlternateContent xmlns:mc="http://schemas.openxmlformats.org/markup-compatibility/2006">
              <mc:Choice xmlns:v="urn:schemas-microsoft-com:vml" Requires="v">
                <p:oleObj spid="_x0000_s20736" name="Equation" r:id="rId12" imgW="203040" imgH="393480" progId="Equation.3">
                  <p:embed/>
                </p:oleObj>
              </mc:Choice>
              <mc:Fallback>
                <p:oleObj name="Equation" r:id="rId12" imgW="203040" imgH="39348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75656" y="2243336"/>
                        <a:ext cx="314325"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2" name="Oval 41"/>
          <p:cNvSpPr/>
          <p:nvPr/>
        </p:nvSpPr>
        <p:spPr>
          <a:xfrm>
            <a:off x="5344830" y="3098838"/>
            <a:ext cx="357190" cy="357190"/>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hlinkClick r:id="rId14" action="ppaction://hlinksldjump"/>
          </p:cNvPr>
          <p:cNvSpPr txBox="1"/>
          <p:nvPr/>
        </p:nvSpPr>
        <p:spPr>
          <a:xfrm>
            <a:off x="7484267" y="6344764"/>
            <a:ext cx="1160183" cy="369332"/>
          </a:xfrm>
          <a:prstGeom prst="rect">
            <a:avLst/>
          </a:prstGeom>
          <a:solidFill>
            <a:srgbClr val="FFFF00"/>
          </a:solidFill>
          <a:ln>
            <a:solidFill>
              <a:srgbClr val="FFFF00"/>
            </a:solidFill>
          </a:ln>
        </p:spPr>
        <p:txBody>
          <a:bodyPr wrap="square" rtlCol="0">
            <a:spAutoFit/>
          </a:bodyPr>
          <a:lstStyle/>
          <a:p>
            <a:pPr algn="ctr"/>
            <a:r>
              <a:rPr lang="en-US" b="1" dirty="0" smtClean="0">
                <a:solidFill>
                  <a:srgbClr val="002060"/>
                </a:solidFill>
              </a:rPr>
              <a:t>Quay </a:t>
            </a:r>
            <a:r>
              <a:rPr lang="en-US" b="1" dirty="0" err="1" smtClean="0">
                <a:solidFill>
                  <a:srgbClr val="002060"/>
                </a:solidFill>
              </a:rPr>
              <a:t>về</a:t>
            </a:r>
            <a:endParaRPr lang="en-US" b="1" dirty="0">
              <a:solidFill>
                <a:srgbClr val="002060"/>
              </a:solidFill>
            </a:endParaRPr>
          </a:p>
        </p:txBody>
      </p:sp>
      <p:sp>
        <p:nvSpPr>
          <p:cNvPr id="43" name="TextBox 42">
            <a:hlinkClick r:id="rId15" action="ppaction://hlinksldjump"/>
          </p:cNvPr>
          <p:cNvSpPr txBox="1"/>
          <p:nvPr/>
        </p:nvSpPr>
        <p:spPr>
          <a:xfrm>
            <a:off x="28216" y="6298597"/>
            <a:ext cx="1519448" cy="400110"/>
          </a:xfrm>
          <a:prstGeom prst="rect">
            <a:avLst/>
          </a:prstGeom>
          <a:solidFill>
            <a:srgbClr val="00B0F0"/>
          </a:solidFill>
        </p:spPr>
        <p:txBody>
          <a:bodyPr wrap="square" rtlCol="0">
            <a:spAutoFit/>
          </a:bodyPr>
          <a:lstStyle/>
          <a:p>
            <a:pPr algn="ctr"/>
            <a:r>
              <a:rPr lang="en-US" sz="2000" b="1" dirty="0" err="1" smtClean="0">
                <a:solidFill>
                  <a:schemeClr val="tx1">
                    <a:lumMod val="85000"/>
                    <a:lumOff val="15000"/>
                  </a:schemeClr>
                </a:solidFill>
                <a:latin typeface="Times New Roman" pitchFamily="18" charset="0"/>
                <a:cs typeface="Times New Roman" pitchFamily="18" charset="0"/>
              </a:rPr>
              <a:t>Chọn</a:t>
            </a:r>
            <a:r>
              <a:rPr lang="en-US" sz="2000" b="1" dirty="0" smtClean="0">
                <a:solidFill>
                  <a:schemeClr val="tx1">
                    <a:lumMod val="85000"/>
                    <a:lumOff val="15000"/>
                  </a:schemeClr>
                </a:solidFill>
                <a:latin typeface="Times New Roman" pitchFamily="18" charset="0"/>
                <a:cs typeface="Times New Roman" pitchFamily="18" charset="0"/>
              </a:rPr>
              <a:t> </a:t>
            </a:r>
            <a:r>
              <a:rPr lang="en-US" sz="2000" b="1" dirty="0" err="1" smtClean="0">
                <a:solidFill>
                  <a:schemeClr val="tx1">
                    <a:lumMod val="85000"/>
                    <a:lumOff val="15000"/>
                  </a:schemeClr>
                </a:solidFill>
                <a:latin typeface="Times New Roman" pitchFamily="18" charset="0"/>
                <a:cs typeface="Times New Roman" pitchFamily="18" charset="0"/>
              </a:rPr>
              <a:t>quà</a:t>
            </a:r>
            <a:endParaRPr lang="en-US" sz="2000" b="1" dirty="0">
              <a:solidFill>
                <a:schemeClr val="tx1">
                  <a:lumMod val="85000"/>
                  <a:lumOff val="1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623648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circle(in)">
                                      <p:cBhvr>
                                        <p:cTn id="7" dur="2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4"/>
          <p:cNvSpPr>
            <a:spLocks noChangeShapeType="1"/>
          </p:cNvSpPr>
          <p:nvPr/>
        </p:nvSpPr>
        <p:spPr bwMode="auto">
          <a:xfrm flipH="1">
            <a:off x="5605538" y="2195636"/>
            <a:ext cx="587375" cy="1412875"/>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 name="Line 5"/>
          <p:cNvSpPr>
            <a:spLocks noChangeShapeType="1"/>
          </p:cNvSpPr>
          <p:nvPr/>
        </p:nvSpPr>
        <p:spPr bwMode="auto">
          <a:xfrm>
            <a:off x="6194500" y="2195636"/>
            <a:ext cx="1789113" cy="1412875"/>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Line 6"/>
          <p:cNvSpPr>
            <a:spLocks noChangeShapeType="1"/>
          </p:cNvSpPr>
          <p:nvPr/>
        </p:nvSpPr>
        <p:spPr bwMode="auto">
          <a:xfrm>
            <a:off x="5605538" y="3608511"/>
            <a:ext cx="2378075" cy="1588"/>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Line 7"/>
          <p:cNvSpPr>
            <a:spLocks noChangeShapeType="1"/>
          </p:cNvSpPr>
          <p:nvPr/>
        </p:nvSpPr>
        <p:spPr bwMode="auto">
          <a:xfrm>
            <a:off x="6194500" y="2195636"/>
            <a:ext cx="1588" cy="1412875"/>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Line 8"/>
          <p:cNvSpPr>
            <a:spLocks noChangeShapeType="1"/>
          </p:cNvSpPr>
          <p:nvPr/>
        </p:nvSpPr>
        <p:spPr bwMode="auto">
          <a:xfrm>
            <a:off x="6194500" y="3397375"/>
            <a:ext cx="142474"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Line 9"/>
          <p:cNvSpPr>
            <a:spLocks noChangeShapeType="1"/>
          </p:cNvSpPr>
          <p:nvPr/>
        </p:nvSpPr>
        <p:spPr bwMode="auto">
          <a:xfrm>
            <a:off x="6336974" y="3397374"/>
            <a:ext cx="0" cy="214312"/>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Oval 11"/>
          <p:cNvSpPr>
            <a:spLocks noChangeArrowheads="1"/>
          </p:cNvSpPr>
          <p:nvPr/>
        </p:nvSpPr>
        <p:spPr bwMode="auto">
          <a:xfrm>
            <a:off x="5589663" y="3592636"/>
            <a:ext cx="39687" cy="38100"/>
          </a:xfrm>
          <a:prstGeom prst="ellipse">
            <a:avLst/>
          </a:prstGeom>
          <a:solidFill>
            <a:srgbClr val="FF0000"/>
          </a:solidFill>
          <a:ln w="0">
            <a:solidFill>
              <a:srgbClr val="000000"/>
            </a:solidFill>
            <a:round/>
            <a:headEnd/>
            <a:tailEnd/>
          </a:ln>
        </p:spPr>
        <p:txBody>
          <a:bodyPr/>
          <a:lstStyle/>
          <a:p>
            <a:endParaRPr lang="en-US"/>
          </a:p>
        </p:txBody>
      </p:sp>
      <p:sp>
        <p:nvSpPr>
          <p:cNvPr id="13" name="Rectangle 12"/>
          <p:cNvSpPr>
            <a:spLocks noChangeArrowheads="1"/>
          </p:cNvSpPr>
          <p:nvPr/>
        </p:nvSpPr>
        <p:spPr bwMode="auto">
          <a:xfrm>
            <a:off x="5537275" y="3652961"/>
            <a:ext cx="1841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b="1">
                <a:latin typeface="Arial" charset="0"/>
              </a:rPr>
              <a:t>B</a:t>
            </a:r>
          </a:p>
        </p:txBody>
      </p:sp>
      <p:sp>
        <p:nvSpPr>
          <p:cNvPr id="14" name="Oval 13"/>
          <p:cNvSpPr>
            <a:spLocks noChangeArrowheads="1"/>
          </p:cNvSpPr>
          <p:nvPr/>
        </p:nvSpPr>
        <p:spPr bwMode="auto">
          <a:xfrm>
            <a:off x="6168504" y="2202085"/>
            <a:ext cx="39688" cy="36513"/>
          </a:xfrm>
          <a:prstGeom prst="ellipse">
            <a:avLst/>
          </a:prstGeom>
          <a:solidFill>
            <a:srgbClr val="FF0000"/>
          </a:solidFill>
          <a:ln w="0">
            <a:solidFill>
              <a:srgbClr val="000000"/>
            </a:solidFill>
            <a:round/>
            <a:headEnd/>
            <a:tailEnd/>
          </a:ln>
        </p:spPr>
        <p:txBody>
          <a:bodyPr/>
          <a:lstStyle/>
          <a:p>
            <a:endParaRPr lang="en-US"/>
          </a:p>
        </p:txBody>
      </p:sp>
      <p:sp>
        <p:nvSpPr>
          <p:cNvPr id="15" name="Rectangle 14"/>
          <p:cNvSpPr>
            <a:spLocks noChangeArrowheads="1"/>
          </p:cNvSpPr>
          <p:nvPr/>
        </p:nvSpPr>
        <p:spPr bwMode="auto">
          <a:xfrm>
            <a:off x="6048450" y="1809671"/>
            <a:ext cx="2603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b="1" dirty="0">
                <a:latin typeface="Arial" charset="0"/>
              </a:rPr>
              <a:t>A</a:t>
            </a:r>
          </a:p>
        </p:txBody>
      </p:sp>
      <p:sp>
        <p:nvSpPr>
          <p:cNvPr id="16" name="Oval 15"/>
          <p:cNvSpPr>
            <a:spLocks noChangeArrowheads="1"/>
          </p:cNvSpPr>
          <p:nvPr/>
        </p:nvSpPr>
        <p:spPr bwMode="auto">
          <a:xfrm>
            <a:off x="7967738" y="3592636"/>
            <a:ext cx="39687" cy="38100"/>
          </a:xfrm>
          <a:prstGeom prst="ellipse">
            <a:avLst/>
          </a:prstGeom>
          <a:solidFill>
            <a:srgbClr val="FF0000"/>
          </a:solidFill>
          <a:ln w="0">
            <a:solidFill>
              <a:srgbClr val="000000"/>
            </a:solidFill>
            <a:round/>
            <a:headEnd/>
            <a:tailEnd/>
          </a:ln>
        </p:spPr>
        <p:txBody>
          <a:bodyPr/>
          <a:lstStyle/>
          <a:p>
            <a:endParaRPr lang="en-US"/>
          </a:p>
        </p:txBody>
      </p:sp>
      <p:sp>
        <p:nvSpPr>
          <p:cNvPr id="17" name="Rectangle 16"/>
          <p:cNvSpPr>
            <a:spLocks noChangeArrowheads="1"/>
          </p:cNvSpPr>
          <p:nvPr/>
        </p:nvSpPr>
        <p:spPr bwMode="auto">
          <a:xfrm>
            <a:off x="7951863" y="3652961"/>
            <a:ext cx="1841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b="1">
                <a:latin typeface="Arial" charset="0"/>
              </a:rPr>
              <a:t>C</a:t>
            </a:r>
          </a:p>
        </p:txBody>
      </p:sp>
      <p:sp>
        <p:nvSpPr>
          <p:cNvPr id="18" name="Oval 17"/>
          <p:cNvSpPr>
            <a:spLocks noChangeArrowheads="1"/>
          </p:cNvSpPr>
          <p:nvPr/>
        </p:nvSpPr>
        <p:spPr bwMode="auto">
          <a:xfrm>
            <a:off x="6178625" y="3592636"/>
            <a:ext cx="39688" cy="38100"/>
          </a:xfrm>
          <a:prstGeom prst="ellipse">
            <a:avLst/>
          </a:prstGeom>
          <a:solidFill>
            <a:srgbClr val="FF0000"/>
          </a:solidFill>
          <a:ln w="0">
            <a:solidFill>
              <a:srgbClr val="000000"/>
            </a:solidFill>
            <a:round/>
            <a:headEnd/>
            <a:tailEnd/>
          </a:ln>
        </p:spPr>
        <p:txBody>
          <a:bodyPr/>
          <a:lstStyle/>
          <a:p>
            <a:endParaRPr lang="en-US"/>
          </a:p>
        </p:txBody>
      </p:sp>
      <p:sp>
        <p:nvSpPr>
          <p:cNvPr id="19" name="Rectangle 18"/>
          <p:cNvSpPr>
            <a:spLocks noChangeArrowheads="1"/>
          </p:cNvSpPr>
          <p:nvPr/>
        </p:nvSpPr>
        <p:spPr bwMode="auto">
          <a:xfrm>
            <a:off x="6131000" y="3651374"/>
            <a:ext cx="1841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b="1">
                <a:latin typeface="Arial" charset="0"/>
              </a:rPr>
              <a:t>H</a:t>
            </a:r>
          </a:p>
        </p:txBody>
      </p:sp>
      <p:sp>
        <p:nvSpPr>
          <p:cNvPr id="21" name="Line 9"/>
          <p:cNvSpPr>
            <a:spLocks noChangeShapeType="1"/>
          </p:cNvSpPr>
          <p:nvPr/>
        </p:nvSpPr>
        <p:spPr bwMode="auto">
          <a:xfrm flipH="1" flipV="1">
            <a:off x="6097860" y="2388829"/>
            <a:ext cx="125214" cy="110382"/>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9"/>
          <p:cNvSpPr>
            <a:spLocks noChangeShapeType="1"/>
          </p:cNvSpPr>
          <p:nvPr/>
        </p:nvSpPr>
        <p:spPr bwMode="auto">
          <a:xfrm flipH="1">
            <a:off x="6211759" y="2238598"/>
            <a:ext cx="97041" cy="260614"/>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Rectangle 22"/>
          <p:cNvSpPr/>
          <p:nvPr/>
        </p:nvSpPr>
        <p:spPr>
          <a:xfrm>
            <a:off x="123269" y="1454581"/>
            <a:ext cx="5436890" cy="2585323"/>
          </a:xfrm>
          <a:prstGeom prst="rect">
            <a:avLst/>
          </a:prstGeom>
        </p:spPr>
        <p:txBody>
          <a:bodyPr wrap="square">
            <a:spAutoFit/>
          </a:bodyPr>
          <a:lstStyle/>
          <a:p>
            <a:pPr indent="-77788">
              <a:buNone/>
            </a:pPr>
            <a:endParaRPr lang="en-US" dirty="0">
              <a:latin typeface="Times New Roman" pitchFamily="18" charset="0"/>
              <a:cs typeface="Times New Roman" pitchFamily="18" charset="0"/>
            </a:endParaRPr>
          </a:p>
          <a:p>
            <a:pPr indent="11113"/>
            <a:r>
              <a:rPr lang="en-US" sz="2400" b="1" u="sng" dirty="0" err="1">
                <a:solidFill>
                  <a:srgbClr val="FF0000"/>
                </a:solidFill>
                <a:latin typeface=".VnTime" pitchFamily="34" charset="0"/>
              </a:rPr>
              <a:t>Bµi</a:t>
            </a:r>
            <a:r>
              <a:rPr lang="en-US" sz="2400" b="1" u="sng" dirty="0">
                <a:solidFill>
                  <a:srgbClr val="FF0000"/>
                </a:solidFill>
                <a:latin typeface=".VnTime" pitchFamily="34" charset="0"/>
              </a:rPr>
              <a:t> </a:t>
            </a:r>
            <a:r>
              <a:rPr lang="en-US" sz="2400" b="1" u="sng" dirty="0" smtClean="0">
                <a:solidFill>
                  <a:srgbClr val="FF0000"/>
                </a:solidFill>
                <a:latin typeface=".VnTime" pitchFamily="34" charset="0"/>
              </a:rPr>
              <a:t>3</a:t>
            </a:r>
            <a:r>
              <a:rPr lang="en-US" sz="2400" dirty="0" smtClean="0">
                <a:solidFill>
                  <a:srgbClr val="FF0000"/>
                </a:solidFill>
                <a:latin typeface=".VnTime" pitchFamily="34" charset="0"/>
              </a:rPr>
              <a:t>.</a:t>
            </a:r>
            <a:r>
              <a:rPr lang="en-US" sz="2400" dirty="0" smtClean="0">
                <a:solidFill>
                  <a:srgbClr val="000000"/>
                </a:solidFill>
                <a:latin typeface=".VnTime" pitchFamily="34" charset="0"/>
              </a:rPr>
              <a:t> </a:t>
            </a:r>
            <a:r>
              <a:rPr lang="en-US" sz="2400" dirty="0" smtClean="0">
                <a:solidFill>
                  <a:srgbClr val="990000"/>
                </a:solidFill>
                <a:latin typeface="Times New Roman" pitchFamily="18" charset="0"/>
                <a:cs typeface="Times New Roman" pitchFamily="18" charset="0"/>
              </a:rPr>
              <a:t> </a:t>
            </a:r>
            <a:r>
              <a:rPr lang="en-US" sz="2400" dirty="0" err="1">
                <a:solidFill>
                  <a:srgbClr val="990000"/>
                </a:solidFill>
                <a:latin typeface="Times New Roman" pitchFamily="18" charset="0"/>
                <a:cs typeface="Times New Roman" pitchFamily="18" charset="0"/>
              </a:rPr>
              <a:t>Chọn</a:t>
            </a:r>
            <a:r>
              <a:rPr lang="en-US" sz="2400" dirty="0">
                <a:solidFill>
                  <a:srgbClr val="990000"/>
                </a:solidFill>
                <a:latin typeface="Times New Roman" pitchFamily="18" charset="0"/>
                <a:cs typeface="Times New Roman" pitchFamily="18" charset="0"/>
              </a:rPr>
              <a:t> </a:t>
            </a:r>
            <a:r>
              <a:rPr lang="en-US" sz="2400" dirty="0" err="1">
                <a:solidFill>
                  <a:srgbClr val="990000"/>
                </a:solidFill>
                <a:latin typeface="Times New Roman" pitchFamily="18" charset="0"/>
                <a:cs typeface="Times New Roman" pitchFamily="18" charset="0"/>
              </a:rPr>
              <a:t>đáp</a:t>
            </a:r>
            <a:r>
              <a:rPr lang="en-US" sz="2400" dirty="0">
                <a:solidFill>
                  <a:srgbClr val="990000"/>
                </a:solidFill>
                <a:latin typeface="Times New Roman" pitchFamily="18" charset="0"/>
                <a:cs typeface="Times New Roman" pitchFamily="18" charset="0"/>
              </a:rPr>
              <a:t> </a:t>
            </a:r>
            <a:r>
              <a:rPr lang="en-US" sz="2400" dirty="0" err="1">
                <a:solidFill>
                  <a:srgbClr val="990000"/>
                </a:solidFill>
                <a:latin typeface="Times New Roman" pitchFamily="18" charset="0"/>
                <a:cs typeface="Times New Roman" pitchFamily="18" charset="0"/>
              </a:rPr>
              <a:t>án</a:t>
            </a:r>
            <a:r>
              <a:rPr lang="en-US" sz="2400" dirty="0">
                <a:solidFill>
                  <a:srgbClr val="990000"/>
                </a:solidFill>
                <a:latin typeface="Times New Roman" pitchFamily="18" charset="0"/>
                <a:cs typeface="Times New Roman" pitchFamily="18" charset="0"/>
              </a:rPr>
              <a:t> </a:t>
            </a:r>
            <a:r>
              <a:rPr lang="en-US" sz="2400" dirty="0" err="1">
                <a:solidFill>
                  <a:srgbClr val="990000"/>
                </a:solidFill>
                <a:latin typeface="Times New Roman" pitchFamily="18" charset="0"/>
                <a:cs typeface="Times New Roman" pitchFamily="18" charset="0"/>
              </a:rPr>
              <a:t>đúng</a:t>
            </a:r>
            <a:r>
              <a:rPr lang="en-US" sz="2400" dirty="0">
                <a:solidFill>
                  <a:srgbClr val="990000"/>
                </a:solidFill>
                <a:latin typeface="Times New Roman" pitchFamily="18" charset="0"/>
                <a:cs typeface="Times New Roman" pitchFamily="18" charset="0"/>
              </a:rPr>
              <a:t>:(</a:t>
            </a:r>
            <a:r>
              <a:rPr lang="en-US" sz="2400" dirty="0" err="1">
                <a:solidFill>
                  <a:srgbClr val="990000"/>
                </a:solidFill>
                <a:latin typeface="Times New Roman" pitchFamily="18" charset="0"/>
                <a:cs typeface="Times New Roman" pitchFamily="18" charset="0"/>
              </a:rPr>
              <a:t>Hình</a:t>
            </a:r>
            <a:r>
              <a:rPr lang="en-US" sz="2400" dirty="0">
                <a:solidFill>
                  <a:srgbClr val="990000"/>
                </a:solidFill>
                <a:latin typeface="Times New Roman" pitchFamily="18" charset="0"/>
                <a:cs typeface="Times New Roman" pitchFamily="18" charset="0"/>
              </a:rPr>
              <a:t> </a:t>
            </a:r>
            <a:r>
              <a:rPr lang="en-US" sz="2400" dirty="0" err="1">
                <a:solidFill>
                  <a:srgbClr val="990000"/>
                </a:solidFill>
                <a:latin typeface="Times New Roman" pitchFamily="18" charset="0"/>
                <a:cs typeface="Times New Roman" pitchFamily="18" charset="0"/>
              </a:rPr>
              <a:t>bên</a:t>
            </a:r>
            <a:r>
              <a:rPr lang="en-US" sz="2400" dirty="0">
                <a:solidFill>
                  <a:srgbClr val="990000"/>
                </a:solidFill>
                <a:latin typeface="Times New Roman" pitchFamily="18" charset="0"/>
                <a:cs typeface="Times New Roman" pitchFamily="18" charset="0"/>
              </a:rPr>
              <a:t>)</a:t>
            </a:r>
          </a:p>
          <a:p>
            <a:pPr indent="11113">
              <a:buNone/>
            </a:pPr>
            <a:endParaRPr lang="en-US" sz="2400" dirty="0" smtClean="0">
              <a:solidFill>
                <a:srgbClr val="990000"/>
              </a:solidFill>
              <a:latin typeface="Times New Roman" pitchFamily="18" charset="0"/>
              <a:cs typeface="Times New Roman" pitchFamily="18" charset="0"/>
            </a:endParaRPr>
          </a:p>
          <a:p>
            <a:pPr indent="11113">
              <a:buNone/>
            </a:pPr>
            <a:r>
              <a:rPr lang="en-US" sz="2400" dirty="0" smtClean="0">
                <a:latin typeface="Times New Roman" pitchFamily="18" charset="0"/>
                <a:cs typeface="Times New Roman" pitchFamily="18" charset="0"/>
              </a:rPr>
              <a:t>a</a:t>
            </a:r>
            <a:r>
              <a:rPr lang="en-US" sz="2400" dirty="0">
                <a:latin typeface="Times New Roman" pitchFamily="18" charset="0"/>
                <a:cs typeface="Times New Roman" pitchFamily="18" charset="0"/>
              </a:rPr>
              <a:t>) </a:t>
            </a:r>
            <a:r>
              <a:rPr lang="en-US" sz="2400" dirty="0">
                <a:latin typeface="Times New Roman" pitchFamily="18" charset="0"/>
                <a:cs typeface="Times New Roman" pitchFamily="18" charset="0"/>
                <a:sym typeface="Symbol"/>
              </a:rPr>
              <a:t></a:t>
            </a:r>
            <a:r>
              <a:rPr lang="en-US" sz="2400" dirty="0">
                <a:latin typeface="Times New Roman" pitchFamily="18" charset="0"/>
                <a:cs typeface="Times New Roman" pitchFamily="18" charset="0"/>
              </a:rPr>
              <a:t>ABC     </a:t>
            </a:r>
            <a:r>
              <a:rPr lang="en-US" sz="2400" dirty="0">
                <a:latin typeface="Times New Roman" pitchFamily="18" charset="0"/>
                <a:cs typeface="Times New Roman" pitchFamily="18" charset="0"/>
                <a:sym typeface="Symbol"/>
              </a:rPr>
              <a:t></a:t>
            </a:r>
            <a:r>
              <a:rPr lang="en-US" sz="2400" dirty="0">
                <a:latin typeface="Times New Roman" pitchFamily="18" charset="0"/>
                <a:cs typeface="Times New Roman" pitchFamily="18" charset="0"/>
              </a:rPr>
              <a:t>ABH;</a:t>
            </a:r>
          </a:p>
          <a:p>
            <a:pPr indent="11113">
              <a:buNone/>
            </a:pPr>
            <a:r>
              <a:rPr lang="en-US" sz="2400" dirty="0">
                <a:latin typeface="Times New Roman" pitchFamily="18" charset="0"/>
                <a:cs typeface="Times New Roman" pitchFamily="18" charset="0"/>
              </a:rPr>
              <a:t>b) </a:t>
            </a:r>
            <a:r>
              <a:rPr lang="en-US" sz="2400" dirty="0">
                <a:latin typeface="Times New Roman" pitchFamily="18" charset="0"/>
                <a:cs typeface="Times New Roman" pitchFamily="18" charset="0"/>
                <a:sym typeface="Symbol"/>
              </a:rPr>
              <a:t></a:t>
            </a:r>
            <a:r>
              <a:rPr lang="en-US" sz="2400" dirty="0">
                <a:latin typeface="Times New Roman" pitchFamily="18" charset="0"/>
                <a:cs typeface="Times New Roman" pitchFamily="18" charset="0"/>
              </a:rPr>
              <a:t>ABC     </a:t>
            </a:r>
            <a:r>
              <a:rPr lang="en-US" sz="2400" dirty="0">
                <a:latin typeface="Times New Roman" pitchFamily="18" charset="0"/>
                <a:cs typeface="Times New Roman" pitchFamily="18" charset="0"/>
                <a:sym typeface="Symbol"/>
              </a:rPr>
              <a:t></a:t>
            </a:r>
            <a:r>
              <a:rPr lang="en-US" sz="2400" dirty="0">
                <a:latin typeface="Times New Roman" pitchFamily="18" charset="0"/>
                <a:cs typeface="Times New Roman" pitchFamily="18" charset="0"/>
              </a:rPr>
              <a:t>ACH;</a:t>
            </a:r>
          </a:p>
          <a:p>
            <a:pPr indent="11113">
              <a:buNone/>
            </a:pPr>
            <a:r>
              <a:rPr lang="en-US" sz="2400" dirty="0">
                <a:latin typeface="Times New Roman" pitchFamily="18" charset="0"/>
                <a:cs typeface="Times New Roman" pitchFamily="18" charset="0"/>
              </a:rPr>
              <a:t>c) </a:t>
            </a:r>
            <a:r>
              <a:rPr lang="en-US" sz="2400" dirty="0">
                <a:latin typeface="Times New Roman" pitchFamily="18" charset="0"/>
                <a:cs typeface="Times New Roman" pitchFamily="18" charset="0"/>
                <a:sym typeface="Symbol"/>
              </a:rPr>
              <a:t></a:t>
            </a:r>
            <a:r>
              <a:rPr lang="en-US" sz="2400" dirty="0">
                <a:latin typeface="Times New Roman" pitchFamily="18" charset="0"/>
                <a:cs typeface="Times New Roman" pitchFamily="18" charset="0"/>
              </a:rPr>
              <a:t>ABC     </a:t>
            </a:r>
            <a:r>
              <a:rPr lang="en-US" sz="2400" dirty="0">
                <a:latin typeface="Times New Roman" pitchFamily="18" charset="0"/>
                <a:cs typeface="Times New Roman" pitchFamily="18" charset="0"/>
                <a:sym typeface="Symbol"/>
              </a:rPr>
              <a:t></a:t>
            </a:r>
            <a:r>
              <a:rPr lang="en-US" sz="2400" dirty="0">
                <a:latin typeface="Times New Roman" pitchFamily="18" charset="0"/>
                <a:cs typeface="Times New Roman" pitchFamily="18" charset="0"/>
              </a:rPr>
              <a:t>HBA     </a:t>
            </a:r>
            <a:r>
              <a:rPr lang="en-US" sz="2400" dirty="0">
                <a:latin typeface="Times New Roman" pitchFamily="18" charset="0"/>
                <a:cs typeface="Times New Roman" pitchFamily="18" charset="0"/>
                <a:sym typeface="Symbol"/>
              </a:rPr>
              <a:t></a:t>
            </a:r>
            <a:r>
              <a:rPr lang="en-US" sz="2400" dirty="0">
                <a:latin typeface="Times New Roman" pitchFamily="18" charset="0"/>
                <a:cs typeface="Times New Roman" pitchFamily="18" charset="0"/>
              </a:rPr>
              <a:t>HAC;</a:t>
            </a:r>
          </a:p>
          <a:p>
            <a:pPr indent="11113">
              <a:buNone/>
            </a:pPr>
            <a:r>
              <a:rPr lang="en-US" sz="2400" dirty="0">
                <a:latin typeface="Times New Roman" pitchFamily="18" charset="0"/>
                <a:cs typeface="Times New Roman" pitchFamily="18" charset="0"/>
              </a:rPr>
              <a:t>d) </a:t>
            </a:r>
            <a:r>
              <a:rPr lang="en-US" sz="2400" dirty="0">
                <a:latin typeface="Times New Roman" pitchFamily="18" charset="0"/>
                <a:cs typeface="Times New Roman" pitchFamily="18" charset="0"/>
                <a:sym typeface="Symbol"/>
              </a:rPr>
              <a:t></a:t>
            </a:r>
            <a:r>
              <a:rPr lang="en-US" sz="2400" dirty="0">
                <a:latin typeface="Times New Roman" pitchFamily="18" charset="0"/>
                <a:cs typeface="Times New Roman" pitchFamily="18" charset="0"/>
              </a:rPr>
              <a:t>ABH     </a:t>
            </a:r>
            <a:r>
              <a:rPr lang="en-US" sz="2400" dirty="0">
                <a:latin typeface="Times New Roman" pitchFamily="18" charset="0"/>
                <a:cs typeface="Times New Roman" pitchFamily="18" charset="0"/>
                <a:sym typeface="Symbol"/>
              </a:rPr>
              <a:t></a:t>
            </a:r>
            <a:r>
              <a:rPr lang="en-US" sz="2400" dirty="0">
                <a:latin typeface="Times New Roman" pitchFamily="18" charset="0"/>
                <a:cs typeface="Times New Roman" pitchFamily="18" charset="0"/>
              </a:rPr>
              <a:t>HAC. </a:t>
            </a:r>
          </a:p>
        </p:txBody>
      </p:sp>
      <p:graphicFrame>
        <p:nvGraphicFramePr>
          <p:cNvPr id="2" name="Object 1"/>
          <p:cNvGraphicFramePr>
            <a:graphicFrameLocks noChangeAspect="1"/>
          </p:cNvGraphicFramePr>
          <p:nvPr>
            <p:extLst>
              <p:ext uri="{D42A27DB-BD31-4B8C-83A1-F6EECF244321}">
                <p14:modId xmlns:p14="http://schemas.microsoft.com/office/powerpoint/2010/main" val="2383994423"/>
              </p:ext>
            </p:extLst>
          </p:nvPr>
        </p:nvGraphicFramePr>
        <p:xfrm>
          <a:off x="1403648" y="2618289"/>
          <a:ext cx="211138" cy="163512"/>
        </p:xfrm>
        <a:graphic>
          <a:graphicData uri="http://schemas.openxmlformats.org/presentationml/2006/ole">
            <mc:AlternateContent xmlns:mc="http://schemas.openxmlformats.org/markup-compatibility/2006">
              <mc:Choice xmlns:v="urn:schemas-microsoft-com:vml" Requires="v">
                <p:oleObj spid="_x0000_s19738" name="CorelDRAW" r:id="rId3" imgW="3985200" imgH="1096560" progId="CorelDRAW.Graphic.11">
                  <p:embed/>
                </p:oleObj>
              </mc:Choice>
              <mc:Fallback>
                <p:oleObj name="CorelDRAW" r:id="rId3" imgW="3985200" imgH="1096560" progId="CorelDRAW.Graphic.11">
                  <p:embed/>
                  <p:pic>
                    <p:nvPicPr>
                      <p:cNvPr id="0" name="Object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2618289"/>
                        <a:ext cx="211138" cy="16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355028471"/>
              </p:ext>
            </p:extLst>
          </p:nvPr>
        </p:nvGraphicFramePr>
        <p:xfrm>
          <a:off x="1403648" y="2978329"/>
          <a:ext cx="211138" cy="163512"/>
        </p:xfrm>
        <a:graphic>
          <a:graphicData uri="http://schemas.openxmlformats.org/presentationml/2006/ole">
            <mc:AlternateContent xmlns:mc="http://schemas.openxmlformats.org/markup-compatibility/2006">
              <mc:Choice xmlns:v="urn:schemas-microsoft-com:vml" Requires="v">
                <p:oleObj spid="_x0000_s19739" name="CorelDRAW" r:id="rId5" imgW="3985200" imgH="1096560" progId="CorelDRAW.Graphic.11">
                  <p:embed/>
                </p:oleObj>
              </mc:Choice>
              <mc:Fallback>
                <p:oleObj name="CorelDRAW" r:id="rId5" imgW="3985200" imgH="1096560" progId="CorelDRAW.Graphic.11">
                  <p:embed/>
                  <p:pic>
                    <p:nvPicPr>
                      <p:cNvPr id="0" name="Object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2978329"/>
                        <a:ext cx="211138" cy="16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077825205"/>
              </p:ext>
            </p:extLst>
          </p:nvPr>
        </p:nvGraphicFramePr>
        <p:xfrm>
          <a:off x="1403648" y="3338174"/>
          <a:ext cx="211138" cy="163512"/>
        </p:xfrm>
        <a:graphic>
          <a:graphicData uri="http://schemas.openxmlformats.org/presentationml/2006/ole">
            <mc:AlternateContent xmlns:mc="http://schemas.openxmlformats.org/markup-compatibility/2006">
              <mc:Choice xmlns:v="urn:schemas-microsoft-com:vml" Requires="v">
                <p:oleObj spid="_x0000_s19740" name="CorelDRAW" r:id="rId6" imgW="3985200" imgH="1096560" progId="CorelDRAW.Graphic.11">
                  <p:embed/>
                </p:oleObj>
              </mc:Choice>
              <mc:Fallback>
                <p:oleObj name="CorelDRAW" r:id="rId6" imgW="3985200" imgH="1096560" progId="CorelDRAW.Graphic.11">
                  <p:embed/>
                  <p:pic>
                    <p:nvPicPr>
                      <p:cNvPr id="0" name="Object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3338174"/>
                        <a:ext cx="211138" cy="16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2773712039"/>
              </p:ext>
            </p:extLst>
          </p:nvPr>
        </p:nvGraphicFramePr>
        <p:xfrm>
          <a:off x="2606407" y="3337114"/>
          <a:ext cx="211138" cy="163512"/>
        </p:xfrm>
        <a:graphic>
          <a:graphicData uri="http://schemas.openxmlformats.org/presentationml/2006/ole">
            <mc:AlternateContent xmlns:mc="http://schemas.openxmlformats.org/markup-compatibility/2006">
              <mc:Choice xmlns:v="urn:schemas-microsoft-com:vml" Requires="v">
                <p:oleObj spid="_x0000_s19741" name="CorelDRAW" r:id="rId7" imgW="3985200" imgH="1096560" progId="CorelDRAW.Graphic.11">
                  <p:embed/>
                </p:oleObj>
              </mc:Choice>
              <mc:Fallback>
                <p:oleObj name="CorelDRAW" r:id="rId7" imgW="3985200" imgH="1096560" progId="CorelDRAW.Graphic.11">
                  <p:embed/>
                  <p:pic>
                    <p:nvPicPr>
                      <p:cNvPr id="0" name="Object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06407" y="3337114"/>
                        <a:ext cx="211138" cy="16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2037161586"/>
              </p:ext>
            </p:extLst>
          </p:nvPr>
        </p:nvGraphicFramePr>
        <p:xfrm>
          <a:off x="1475656" y="3704188"/>
          <a:ext cx="211138" cy="163512"/>
        </p:xfrm>
        <a:graphic>
          <a:graphicData uri="http://schemas.openxmlformats.org/presentationml/2006/ole">
            <mc:AlternateContent xmlns:mc="http://schemas.openxmlformats.org/markup-compatibility/2006">
              <mc:Choice xmlns:v="urn:schemas-microsoft-com:vml" Requires="v">
                <p:oleObj spid="_x0000_s19742" name="CorelDRAW" r:id="rId8" imgW="3985200" imgH="1096560" progId="CorelDRAW.Graphic.11">
                  <p:embed/>
                </p:oleObj>
              </mc:Choice>
              <mc:Fallback>
                <p:oleObj name="CorelDRAW" r:id="rId8" imgW="3985200" imgH="1096560" progId="CorelDRAW.Graphic.11">
                  <p:embed/>
                  <p:pic>
                    <p:nvPicPr>
                      <p:cNvPr id="0" name="Object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6" y="3704188"/>
                        <a:ext cx="211138" cy="16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 name="Oval 25"/>
          <p:cNvSpPr/>
          <p:nvPr/>
        </p:nvSpPr>
        <p:spPr>
          <a:xfrm>
            <a:off x="107504" y="3295771"/>
            <a:ext cx="357190" cy="357190"/>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Box 9"/>
          <p:cNvSpPr txBox="1">
            <a:spLocks noChangeArrowheads="1"/>
          </p:cNvSpPr>
          <p:nvPr/>
        </p:nvSpPr>
        <p:spPr bwMode="auto">
          <a:xfrm>
            <a:off x="683568" y="476672"/>
            <a:ext cx="791603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3200" dirty="0" err="1" smtClean="0">
                <a:solidFill>
                  <a:srgbClr val="FF0000"/>
                </a:solidFill>
                <a:latin typeface="Times New Roman" pitchFamily="18" charset="0"/>
                <a:cs typeface="Times New Roman" pitchFamily="18" charset="0"/>
              </a:rPr>
              <a:t>Chọn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phương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án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trả</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lời</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em</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cho</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là</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đúng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nhất</a:t>
            </a:r>
            <a:endParaRPr lang="en-US" sz="3200" dirty="0">
              <a:solidFill>
                <a:srgbClr val="FF0000"/>
              </a:solidFill>
              <a:latin typeface="Times New Roman" pitchFamily="18" charset="0"/>
              <a:cs typeface="Times New Roman" pitchFamily="18" charset="0"/>
            </a:endParaRPr>
          </a:p>
        </p:txBody>
      </p:sp>
      <p:sp>
        <p:nvSpPr>
          <p:cNvPr id="29" name="TextBox 28"/>
          <p:cNvSpPr txBox="1"/>
          <p:nvPr/>
        </p:nvSpPr>
        <p:spPr>
          <a:xfrm>
            <a:off x="258704" y="4365104"/>
            <a:ext cx="5370646" cy="1846659"/>
          </a:xfrm>
          <a:prstGeom prst="rect">
            <a:avLst/>
          </a:prstGeom>
          <a:noFill/>
        </p:spPr>
        <p:txBody>
          <a:bodyPr wrap="square" rtlCol="0">
            <a:spAutoFit/>
          </a:bodyPr>
          <a:lstStyle/>
          <a:p>
            <a:pPr indent="11113">
              <a:buNone/>
            </a:pPr>
            <a:r>
              <a:rPr lang="en-US" sz="2400" i="1" u="sng" dirty="0" err="1">
                <a:solidFill>
                  <a:srgbClr val="002060"/>
                </a:solidFill>
                <a:latin typeface="Times New Roman" pitchFamily="18" charset="0"/>
                <a:cs typeface="Times New Roman" pitchFamily="18" charset="0"/>
              </a:rPr>
              <a:t>Giải</a:t>
            </a:r>
            <a:r>
              <a:rPr lang="en-US" sz="2400" i="1" u="sng" dirty="0">
                <a:solidFill>
                  <a:srgbClr val="002060"/>
                </a:solidFill>
                <a:latin typeface="Times New Roman" pitchFamily="18" charset="0"/>
                <a:cs typeface="Times New Roman" pitchFamily="18" charset="0"/>
              </a:rPr>
              <a:t> </a:t>
            </a:r>
            <a:r>
              <a:rPr lang="en-US" sz="2400" i="1" u="sng" dirty="0" err="1">
                <a:solidFill>
                  <a:srgbClr val="002060"/>
                </a:solidFill>
                <a:latin typeface="Times New Roman" pitchFamily="18" charset="0"/>
                <a:cs typeface="Times New Roman" pitchFamily="18" charset="0"/>
              </a:rPr>
              <a:t>thích</a:t>
            </a:r>
            <a:r>
              <a:rPr lang="en-US" sz="2400" i="1" u="sng" dirty="0">
                <a:solidFill>
                  <a:srgbClr val="002060"/>
                </a:solidFill>
                <a:latin typeface="Times New Roman" pitchFamily="18" charset="0"/>
                <a:cs typeface="Times New Roman" pitchFamily="18" charset="0"/>
              </a:rPr>
              <a:t>:</a:t>
            </a:r>
          </a:p>
          <a:p>
            <a:pPr indent="11113" algn="just">
              <a:buAutoNum type="alphaLcParenR"/>
              <a:tabLst>
                <a:tab pos="8967788" algn="l"/>
              </a:tabLst>
            </a:pPr>
            <a:r>
              <a:rPr lang="en-US" sz="2400" i="1" dirty="0">
                <a:solidFill>
                  <a:srgbClr val="002060"/>
                </a:solidFill>
                <a:latin typeface="Times New Roman" pitchFamily="18" charset="0"/>
                <a:cs typeface="Times New Roman" pitchFamily="18" charset="0"/>
              </a:rPr>
              <a:t>, b), d): </a:t>
            </a:r>
            <a:r>
              <a:rPr lang="en-US" sz="2400" i="1" dirty="0" err="1">
                <a:solidFill>
                  <a:srgbClr val="002060"/>
                </a:solidFill>
                <a:latin typeface="Times New Roman" pitchFamily="18" charset="0"/>
                <a:cs typeface="Times New Roman" pitchFamily="18" charset="0"/>
              </a:rPr>
              <a:t>Sai</a:t>
            </a:r>
            <a:r>
              <a:rPr lang="en-US" sz="2400" i="1" dirty="0">
                <a:solidFill>
                  <a:srgbClr val="002060"/>
                </a:solidFill>
                <a:latin typeface="Times New Roman" pitchFamily="18" charset="0"/>
                <a:cs typeface="Times New Roman" pitchFamily="18" charset="0"/>
              </a:rPr>
              <a:t> </a:t>
            </a:r>
            <a:r>
              <a:rPr lang="en-US" sz="2400" i="1" dirty="0" err="1">
                <a:solidFill>
                  <a:srgbClr val="002060"/>
                </a:solidFill>
                <a:latin typeface="Times New Roman" pitchFamily="18" charset="0"/>
                <a:cs typeface="Times New Roman" pitchFamily="18" charset="0"/>
              </a:rPr>
              <a:t>vì</a:t>
            </a:r>
            <a:r>
              <a:rPr lang="en-US" sz="2400" i="1" dirty="0">
                <a:solidFill>
                  <a:srgbClr val="002060"/>
                </a:solidFill>
                <a:latin typeface="Times New Roman" pitchFamily="18" charset="0"/>
                <a:cs typeface="Times New Roman" pitchFamily="18" charset="0"/>
              </a:rPr>
              <a:t> </a:t>
            </a:r>
            <a:r>
              <a:rPr lang="en-US" sz="2400" i="1" dirty="0" err="1">
                <a:solidFill>
                  <a:srgbClr val="002060"/>
                </a:solidFill>
                <a:latin typeface="Times New Roman" pitchFamily="18" charset="0"/>
                <a:cs typeface="Times New Roman" pitchFamily="18" charset="0"/>
              </a:rPr>
              <a:t>không</a:t>
            </a:r>
            <a:r>
              <a:rPr lang="en-US" sz="2400" i="1" dirty="0">
                <a:solidFill>
                  <a:srgbClr val="002060"/>
                </a:solidFill>
                <a:latin typeface="Times New Roman" pitchFamily="18" charset="0"/>
                <a:cs typeface="Times New Roman" pitchFamily="18" charset="0"/>
              </a:rPr>
              <a:t> </a:t>
            </a:r>
            <a:r>
              <a:rPr lang="en-US" sz="2400" i="1" dirty="0" err="1">
                <a:solidFill>
                  <a:srgbClr val="002060"/>
                </a:solidFill>
                <a:latin typeface="Times New Roman" pitchFamily="18" charset="0"/>
                <a:cs typeface="Times New Roman" pitchFamily="18" charset="0"/>
              </a:rPr>
              <a:t>viết</a:t>
            </a:r>
            <a:r>
              <a:rPr lang="en-US" sz="2400" i="1" dirty="0">
                <a:solidFill>
                  <a:srgbClr val="002060"/>
                </a:solidFill>
                <a:latin typeface="Times New Roman" pitchFamily="18" charset="0"/>
                <a:cs typeface="Times New Roman" pitchFamily="18" charset="0"/>
              </a:rPr>
              <a:t> </a:t>
            </a:r>
            <a:r>
              <a:rPr lang="en-US" sz="2400" i="1" dirty="0" err="1">
                <a:solidFill>
                  <a:srgbClr val="002060"/>
                </a:solidFill>
                <a:latin typeface="Times New Roman" pitchFamily="18" charset="0"/>
                <a:cs typeface="Times New Roman" pitchFamily="18" charset="0"/>
              </a:rPr>
              <a:t>đúng</a:t>
            </a:r>
            <a:r>
              <a:rPr lang="en-US" sz="2400" i="1" dirty="0">
                <a:solidFill>
                  <a:srgbClr val="002060"/>
                </a:solidFill>
                <a:latin typeface="Times New Roman" pitchFamily="18" charset="0"/>
                <a:cs typeface="Times New Roman" pitchFamily="18" charset="0"/>
              </a:rPr>
              <a:t> </a:t>
            </a:r>
            <a:r>
              <a:rPr lang="en-US" sz="2400" i="1" dirty="0" err="1">
                <a:solidFill>
                  <a:srgbClr val="002060"/>
                </a:solidFill>
                <a:latin typeface="Times New Roman" pitchFamily="18" charset="0"/>
                <a:cs typeface="Times New Roman" pitchFamily="18" charset="0"/>
              </a:rPr>
              <a:t>các</a:t>
            </a:r>
            <a:r>
              <a:rPr lang="en-US" sz="2400" i="1" dirty="0">
                <a:solidFill>
                  <a:srgbClr val="002060"/>
                </a:solidFill>
                <a:latin typeface="Times New Roman" pitchFamily="18" charset="0"/>
                <a:cs typeface="Times New Roman" pitchFamily="18" charset="0"/>
              </a:rPr>
              <a:t> </a:t>
            </a:r>
            <a:r>
              <a:rPr lang="en-US" sz="2400" i="1" dirty="0" err="1">
                <a:solidFill>
                  <a:srgbClr val="002060"/>
                </a:solidFill>
                <a:latin typeface="Times New Roman" pitchFamily="18" charset="0"/>
                <a:cs typeface="Times New Roman" pitchFamily="18" charset="0"/>
              </a:rPr>
              <a:t>đỉnh</a:t>
            </a:r>
            <a:r>
              <a:rPr lang="en-US" sz="2400" i="1" dirty="0">
                <a:solidFill>
                  <a:srgbClr val="002060"/>
                </a:solidFill>
                <a:latin typeface="Times New Roman" pitchFamily="18" charset="0"/>
                <a:cs typeface="Times New Roman" pitchFamily="18" charset="0"/>
              </a:rPr>
              <a:t> </a:t>
            </a:r>
            <a:r>
              <a:rPr lang="en-US" sz="2400" i="1" dirty="0" err="1">
                <a:solidFill>
                  <a:srgbClr val="002060"/>
                </a:solidFill>
                <a:latin typeface="Times New Roman" pitchFamily="18" charset="0"/>
                <a:cs typeface="Times New Roman" pitchFamily="18" charset="0"/>
              </a:rPr>
              <a:t>tương</a:t>
            </a:r>
            <a:r>
              <a:rPr lang="en-US" sz="2400" i="1" dirty="0">
                <a:solidFill>
                  <a:srgbClr val="002060"/>
                </a:solidFill>
                <a:latin typeface="Times New Roman" pitchFamily="18" charset="0"/>
                <a:cs typeface="Times New Roman" pitchFamily="18" charset="0"/>
              </a:rPr>
              <a:t> </a:t>
            </a:r>
            <a:r>
              <a:rPr lang="en-US" sz="2400" i="1" dirty="0" err="1">
                <a:solidFill>
                  <a:srgbClr val="002060"/>
                </a:solidFill>
                <a:latin typeface="Times New Roman" pitchFamily="18" charset="0"/>
                <a:cs typeface="Times New Roman" pitchFamily="18" charset="0"/>
              </a:rPr>
              <a:t>ứng</a:t>
            </a:r>
            <a:r>
              <a:rPr lang="en-US" sz="2400" i="1" dirty="0">
                <a:solidFill>
                  <a:srgbClr val="002060"/>
                </a:solidFill>
                <a:latin typeface="Times New Roman" pitchFamily="18" charset="0"/>
                <a:cs typeface="Times New Roman" pitchFamily="18" charset="0"/>
              </a:rPr>
              <a:t>.</a:t>
            </a:r>
          </a:p>
          <a:p>
            <a:pPr indent="11113" algn="just">
              <a:buNone/>
              <a:tabLst>
                <a:tab pos="8967788" algn="l"/>
              </a:tabLst>
            </a:pPr>
            <a:r>
              <a:rPr lang="en-US" sz="2400" i="1" dirty="0">
                <a:solidFill>
                  <a:srgbClr val="002060"/>
                </a:solidFill>
                <a:latin typeface="Times New Roman" pitchFamily="18" charset="0"/>
                <a:cs typeface="Times New Roman" pitchFamily="18" charset="0"/>
              </a:rPr>
              <a:t>c) </a:t>
            </a:r>
            <a:r>
              <a:rPr lang="en-US" sz="2400" i="1" dirty="0" err="1">
                <a:solidFill>
                  <a:srgbClr val="002060"/>
                </a:solidFill>
                <a:latin typeface="Times New Roman" pitchFamily="18" charset="0"/>
                <a:cs typeface="Times New Roman" pitchFamily="18" charset="0"/>
              </a:rPr>
              <a:t>Đúng</a:t>
            </a:r>
            <a:endParaRPr lang="en-US" sz="2400" dirty="0">
              <a:solidFill>
                <a:srgbClr val="002060"/>
              </a:solidFill>
            </a:endParaRPr>
          </a:p>
          <a:p>
            <a:endParaRPr lang="en-US" dirty="0"/>
          </a:p>
        </p:txBody>
      </p:sp>
      <p:sp>
        <p:nvSpPr>
          <p:cNvPr id="30" name="TextBox 29">
            <a:hlinkClick r:id="rId9" action="ppaction://hlinksldjump"/>
          </p:cNvPr>
          <p:cNvSpPr txBox="1"/>
          <p:nvPr/>
        </p:nvSpPr>
        <p:spPr>
          <a:xfrm>
            <a:off x="7484267" y="6344764"/>
            <a:ext cx="1160183" cy="369332"/>
          </a:xfrm>
          <a:prstGeom prst="rect">
            <a:avLst/>
          </a:prstGeom>
          <a:solidFill>
            <a:srgbClr val="FFFF00"/>
          </a:solidFill>
          <a:ln>
            <a:solidFill>
              <a:srgbClr val="FFFF00"/>
            </a:solidFill>
          </a:ln>
        </p:spPr>
        <p:txBody>
          <a:bodyPr wrap="square" rtlCol="0">
            <a:spAutoFit/>
          </a:bodyPr>
          <a:lstStyle/>
          <a:p>
            <a:pPr algn="ctr"/>
            <a:r>
              <a:rPr lang="en-US" b="1" dirty="0" smtClean="0">
                <a:solidFill>
                  <a:srgbClr val="002060"/>
                </a:solidFill>
              </a:rPr>
              <a:t>Quay </a:t>
            </a:r>
            <a:r>
              <a:rPr lang="en-US" b="1" dirty="0" err="1" smtClean="0">
                <a:solidFill>
                  <a:srgbClr val="002060"/>
                </a:solidFill>
              </a:rPr>
              <a:t>về</a:t>
            </a:r>
            <a:endParaRPr lang="en-US" b="1" dirty="0">
              <a:solidFill>
                <a:srgbClr val="002060"/>
              </a:solidFill>
            </a:endParaRPr>
          </a:p>
        </p:txBody>
      </p:sp>
      <p:sp>
        <p:nvSpPr>
          <p:cNvPr id="31" name="TextBox 30">
            <a:hlinkClick r:id="rId10" action="ppaction://hlinksldjump"/>
          </p:cNvPr>
          <p:cNvSpPr txBox="1"/>
          <p:nvPr/>
        </p:nvSpPr>
        <p:spPr>
          <a:xfrm>
            <a:off x="28216" y="6298597"/>
            <a:ext cx="1519448" cy="400110"/>
          </a:xfrm>
          <a:prstGeom prst="rect">
            <a:avLst/>
          </a:prstGeom>
          <a:solidFill>
            <a:srgbClr val="00B0F0"/>
          </a:solidFill>
        </p:spPr>
        <p:txBody>
          <a:bodyPr wrap="square" rtlCol="0">
            <a:spAutoFit/>
          </a:bodyPr>
          <a:lstStyle/>
          <a:p>
            <a:pPr algn="ctr"/>
            <a:r>
              <a:rPr lang="en-US" sz="2000" b="1" dirty="0" err="1" smtClean="0">
                <a:solidFill>
                  <a:schemeClr val="tx1">
                    <a:lumMod val="85000"/>
                    <a:lumOff val="15000"/>
                  </a:schemeClr>
                </a:solidFill>
                <a:latin typeface="Times New Roman" pitchFamily="18" charset="0"/>
                <a:cs typeface="Times New Roman" pitchFamily="18" charset="0"/>
              </a:rPr>
              <a:t>Chọn</a:t>
            </a:r>
            <a:r>
              <a:rPr lang="en-US" sz="2000" b="1" dirty="0" smtClean="0">
                <a:solidFill>
                  <a:schemeClr val="tx1">
                    <a:lumMod val="85000"/>
                    <a:lumOff val="15000"/>
                  </a:schemeClr>
                </a:solidFill>
                <a:latin typeface="Times New Roman" pitchFamily="18" charset="0"/>
                <a:cs typeface="Times New Roman" pitchFamily="18" charset="0"/>
              </a:rPr>
              <a:t> </a:t>
            </a:r>
            <a:r>
              <a:rPr lang="en-US" sz="2000" b="1" dirty="0" err="1" smtClean="0">
                <a:solidFill>
                  <a:schemeClr val="tx1">
                    <a:lumMod val="85000"/>
                    <a:lumOff val="15000"/>
                  </a:schemeClr>
                </a:solidFill>
                <a:latin typeface="Times New Roman" pitchFamily="18" charset="0"/>
                <a:cs typeface="Times New Roman" pitchFamily="18" charset="0"/>
              </a:rPr>
              <a:t>quà</a:t>
            </a:r>
            <a:endParaRPr lang="en-US" sz="2000" b="1" dirty="0">
              <a:solidFill>
                <a:schemeClr val="tx1">
                  <a:lumMod val="85000"/>
                  <a:lumOff val="1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880419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1000"/>
                                        <p:tgtEl>
                                          <p:spTgt spid="29"/>
                                        </p:tgtEl>
                                      </p:cBhvr>
                                    </p:animEffect>
                                    <p:anim calcmode="lin" valueType="num">
                                      <p:cBhvr>
                                        <p:cTn id="13" dur="1000" fill="hold"/>
                                        <p:tgtEl>
                                          <p:spTgt spid="29"/>
                                        </p:tgtEl>
                                        <p:attrNameLst>
                                          <p:attrName>ppt_x</p:attrName>
                                        </p:attrNameLst>
                                      </p:cBhvr>
                                      <p:tavLst>
                                        <p:tav tm="0">
                                          <p:val>
                                            <p:strVal val="#ppt_x"/>
                                          </p:val>
                                        </p:tav>
                                        <p:tav tm="100000">
                                          <p:val>
                                            <p:strVal val="#ppt_x"/>
                                          </p:val>
                                        </p:tav>
                                      </p:tavLst>
                                    </p:anim>
                                    <p:anim calcmode="lin" valueType="num">
                                      <p:cBhvr>
                                        <p:cTn id="14"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700808"/>
            <a:ext cx="8784976" cy="1754326"/>
          </a:xfrm>
          <a:prstGeom prst="rect">
            <a:avLst/>
          </a:prstGeom>
          <a:noFill/>
        </p:spPr>
        <p:txBody>
          <a:bodyPr wrap="square" rtlCol="0">
            <a:spAutoFit/>
          </a:bodyPr>
          <a:lstStyle/>
          <a:p>
            <a:pPr algn="ctr"/>
            <a:r>
              <a:rPr lang="en-US" sz="5400" dirty="0" err="1" smtClean="0">
                <a:solidFill>
                  <a:srgbClr val="FF0000"/>
                </a:solidFill>
                <a:latin typeface="Times New Roman" pitchFamily="18" charset="0"/>
                <a:cs typeface="Times New Roman" pitchFamily="18" charset="0"/>
              </a:rPr>
              <a:t>Bạn</a:t>
            </a:r>
            <a:r>
              <a:rPr lang="en-US" sz="5400" dirty="0" smtClean="0">
                <a:solidFill>
                  <a:srgbClr val="FF0000"/>
                </a:solidFill>
                <a:latin typeface="Times New Roman" pitchFamily="18" charset="0"/>
                <a:cs typeface="Times New Roman" pitchFamily="18" charset="0"/>
              </a:rPr>
              <a:t> </a:t>
            </a:r>
            <a:r>
              <a:rPr lang="en-US" sz="5400" dirty="0" err="1" smtClean="0">
                <a:solidFill>
                  <a:srgbClr val="FF0000"/>
                </a:solidFill>
                <a:latin typeface="Times New Roman" pitchFamily="18" charset="0"/>
                <a:cs typeface="Times New Roman" pitchFamily="18" charset="0"/>
              </a:rPr>
              <a:t>không</a:t>
            </a:r>
            <a:r>
              <a:rPr lang="en-US" sz="5400" dirty="0" smtClean="0">
                <a:solidFill>
                  <a:srgbClr val="FF0000"/>
                </a:solidFill>
                <a:latin typeface="Times New Roman" pitchFamily="18" charset="0"/>
                <a:cs typeface="Times New Roman" pitchFamily="18" charset="0"/>
              </a:rPr>
              <a:t> </a:t>
            </a:r>
            <a:r>
              <a:rPr lang="en-US" sz="5400" dirty="0" err="1" smtClean="0">
                <a:solidFill>
                  <a:srgbClr val="FF0000"/>
                </a:solidFill>
                <a:latin typeface="Times New Roman" pitchFamily="18" charset="0"/>
                <a:cs typeface="Times New Roman" pitchFamily="18" charset="0"/>
              </a:rPr>
              <a:t>phải</a:t>
            </a:r>
            <a:r>
              <a:rPr lang="en-US" sz="5400" dirty="0" smtClean="0">
                <a:solidFill>
                  <a:srgbClr val="FF0000"/>
                </a:solidFill>
                <a:latin typeface="Times New Roman" pitchFamily="18" charset="0"/>
                <a:cs typeface="Times New Roman" pitchFamily="18" charset="0"/>
              </a:rPr>
              <a:t> </a:t>
            </a:r>
            <a:r>
              <a:rPr lang="en-US" sz="5400" dirty="0" err="1" smtClean="0">
                <a:solidFill>
                  <a:srgbClr val="FF0000"/>
                </a:solidFill>
                <a:latin typeface="Times New Roman" pitchFamily="18" charset="0"/>
                <a:cs typeface="Times New Roman" pitchFamily="18" charset="0"/>
              </a:rPr>
              <a:t>trả</a:t>
            </a:r>
            <a:r>
              <a:rPr lang="en-US" sz="5400" dirty="0" smtClean="0">
                <a:solidFill>
                  <a:srgbClr val="FF0000"/>
                </a:solidFill>
                <a:latin typeface="Times New Roman" pitchFamily="18" charset="0"/>
                <a:cs typeface="Times New Roman" pitchFamily="18" charset="0"/>
              </a:rPr>
              <a:t> </a:t>
            </a:r>
            <a:r>
              <a:rPr lang="en-US" sz="5400" dirty="0" err="1" smtClean="0">
                <a:solidFill>
                  <a:srgbClr val="FF0000"/>
                </a:solidFill>
                <a:latin typeface="Times New Roman" pitchFamily="18" charset="0"/>
                <a:cs typeface="Times New Roman" pitchFamily="18" charset="0"/>
              </a:rPr>
              <a:t>lời</a:t>
            </a:r>
            <a:r>
              <a:rPr lang="en-US" sz="5400" dirty="0" smtClean="0">
                <a:solidFill>
                  <a:srgbClr val="FF0000"/>
                </a:solidFill>
                <a:latin typeface="Times New Roman" pitchFamily="18" charset="0"/>
                <a:cs typeface="Times New Roman" pitchFamily="18" charset="0"/>
              </a:rPr>
              <a:t> </a:t>
            </a:r>
            <a:r>
              <a:rPr lang="en-US" sz="5400" dirty="0" err="1" smtClean="0">
                <a:solidFill>
                  <a:srgbClr val="FF0000"/>
                </a:solidFill>
                <a:latin typeface="Times New Roman" pitchFamily="18" charset="0"/>
                <a:cs typeface="Times New Roman" pitchFamily="18" charset="0"/>
              </a:rPr>
              <a:t>câu</a:t>
            </a:r>
            <a:r>
              <a:rPr lang="en-US" sz="5400" dirty="0" smtClean="0">
                <a:solidFill>
                  <a:srgbClr val="FF0000"/>
                </a:solidFill>
                <a:latin typeface="Times New Roman" pitchFamily="18" charset="0"/>
                <a:cs typeface="Times New Roman" pitchFamily="18" charset="0"/>
              </a:rPr>
              <a:t> </a:t>
            </a:r>
            <a:r>
              <a:rPr lang="en-US" sz="5400" dirty="0" err="1" smtClean="0">
                <a:solidFill>
                  <a:srgbClr val="FF0000"/>
                </a:solidFill>
                <a:latin typeface="Times New Roman" pitchFamily="18" charset="0"/>
                <a:cs typeface="Times New Roman" pitchFamily="18" charset="0"/>
              </a:rPr>
              <a:t>hỏi</a:t>
            </a:r>
            <a:r>
              <a:rPr lang="en-US" sz="5400" dirty="0" smtClean="0">
                <a:solidFill>
                  <a:srgbClr val="FF0000"/>
                </a:solidFill>
                <a:latin typeface="Times New Roman" pitchFamily="18" charset="0"/>
                <a:cs typeface="Times New Roman" pitchFamily="18" charset="0"/>
              </a:rPr>
              <a:t>.</a:t>
            </a:r>
          </a:p>
          <a:p>
            <a:pPr algn="ctr"/>
            <a:r>
              <a:rPr lang="en-US" sz="5400" dirty="0" err="1" smtClean="0">
                <a:solidFill>
                  <a:srgbClr val="FF0000"/>
                </a:solidFill>
                <a:latin typeface="Times New Roman" pitchFamily="18" charset="0"/>
                <a:cs typeface="Times New Roman" pitchFamily="18" charset="0"/>
              </a:rPr>
              <a:t>Mời</a:t>
            </a:r>
            <a:r>
              <a:rPr lang="en-US" sz="5400" dirty="0" smtClean="0">
                <a:solidFill>
                  <a:srgbClr val="FF0000"/>
                </a:solidFill>
                <a:latin typeface="Times New Roman" pitchFamily="18" charset="0"/>
                <a:cs typeface="Times New Roman" pitchFamily="18" charset="0"/>
              </a:rPr>
              <a:t> </a:t>
            </a:r>
            <a:r>
              <a:rPr lang="en-US" sz="5400" dirty="0" err="1" smtClean="0">
                <a:solidFill>
                  <a:srgbClr val="FF0000"/>
                </a:solidFill>
                <a:latin typeface="Times New Roman" pitchFamily="18" charset="0"/>
                <a:cs typeface="Times New Roman" pitchFamily="18" charset="0"/>
              </a:rPr>
              <a:t>bạn</a:t>
            </a:r>
            <a:r>
              <a:rPr lang="en-US" sz="5400" dirty="0" smtClean="0">
                <a:solidFill>
                  <a:srgbClr val="FF0000"/>
                </a:solidFill>
                <a:latin typeface="Times New Roman" pitchFamily="18" charset="0"/>
                <a:cs typeface="Times New Roman" pitchFamily="18" charset="0"/>
              </a:rPr>
              <a:t> </a:t>
            </a:r>
            <a:r>
              <a:rPr lang="en-US" sz="5400" dirty="0" err="1" smtClean="0">
                <a:solidFill>
                  <a:srgbClr val="FF0000"/>
                </a:solidFill>
                <a:latin typeface="Times New Roman" pitchFamily="18" charset="0"/>
                <a:cs typeface="Times New Roman" pitchFamily="18" charset="0"/>
              </a:rPr>
              <a:t>chọn</a:t>
            </a:r>
            <a:r>
              <a:rPr lang="en-US" sz="5400" dirty="0" smtClean="0">
                <a:solidFill>
                  <a:srgbClr val="FF0000"/>
                </a:solidFill>
                <a:latin typeface="Times New Roman" pitchFamily="18" charset="0"/>
                <a:cs typeface="Times New Roman" pitchFamily="18" charset="0"/>
              </a:rPr>
              <a:t> </a:t>
            </a:r>
            <a:r>
              <a:rPr lang="en-US" sz="5400" dirty="0" err="1" smtClean="0">
                <a:solidFill>
                  <a:srgbClr val="FF0000"/>
                </a:solidFill>
                <a:latin typeface="Times New Roman" pitchFamily="18" charset="0"/>
                <a:cs typeface="Times New Roman" pitchFamily="18" charset="0"/>
              </a:rPr>
              <a:t>hộp</a:t>
            </a:r>
            <a:r>
              <a:rPr lang="en-US" sz="5400" dirty="0" smtClean="0">
                <a:solidFill>
                  <a:srgbClr val="FF0000"/>
                </a:solidFill>
                <a:latin typeface="Times New Roman" pitchFamily="18" charset="0"/>
                <a:cs typeface="Times New Roman" pitchFamily="18" charset="0"/>
              </a:rPr>
              <a:t> </a:t>
            </a:r>
            <a:r>
              <a:rPr lang="en-US" sz="5400" dirty="0" err="1" smtClean="0">
                <a:solidFill>
                  <a:srgbClr val="FF0000"/>
                </a:solidFill>
                <a:latin typeface="Times New Roman" pitchFamily="18" charset="0"/>
                <a:cs typeface="Times New Roman" pitchFamily="18" charset="0"/>
              </a:rPr>
              <a:t>quà</a:t>
            </a:r>
            <a:r>
              <a:rPr lang="en-US" sz="5400" dirty="0" smtClean="0">
                <a:solidFill>
                  <a:srgbClr val="FF0000"/>
                </a:solidFill>
                <a:latin typeface="Times New Roman" pitchFamily="18" charset="0"/>
                <a:cs typeface="Times New Roman" pitchFamily="18" charset="0"/>
              </a:rPr>
              <a:t>.</a:t>
            </a:r>
            <a:endParaRPr lang="en-US" sz="5400" dirty="0">
              <a:solidFill>
                <a:srgbClr val="FF0000"/>
              </a:solidFill>
              <a:latin typeface="Times New Roman" pitchFamily="18" charset="0"/>
              <a:cs typeface="Times New Roman" pitchFamily="18" charset="0"/>
            </a:endParaRPr>
          </a:p>
        </p:txBody>
      </p:sp>
      <p:sp>
        <p:nvSpPr>
          <p:cNvPr id="5" name="TextBox 4">
            <a:hlinkClick r:id="rId2" action="ppaction://hlinksldjump"/>
          </p:cNvPr>
          <p:cNvSpPr txBox="1"/>
          <p:nvPr/>
        </p:nvSpPr>
        <p:spPr>
          <a:xfrm>
            <a:off x="7484267" y="6344764"/>
            <a:ext cx="1160183" cy="369332"/>
          </a:xfrm>
          <a:prstGeom prst="rect">
            <a:avLst/>
          </a:prstGeom>
          <a:solidFill>
            <a:srgbClr val="FFFF00"/>
          </a:solidFill>
          <a:ln>
            <a:solidFill>
              <a:srgbClr val="FFFF00"/>
            </a:solidFill>
          </a:ln>
        </p:spPr>
        <p:txBody>
          <a:bodyPr wrap="square" rtlCol="0">
            <a:spAutoFit/>
          </a:bodyPr>
          <a:lstStyle/>
          <a:p>
            <a:pPr algn="ctr"/>
            <a:r>
              <a:rPr lang="en-US" b="1" dirty="0" smtClean="0">
                <a:solidFill>
                  <a:srgbClr val="002060"/>
                </a:solidFill>
              </a:rPr>
              <a:t>Quay </a:t>
            </a:r>
            <a:r>
              <a:rPr lang="en-US" b="1" dirty="0" err="1" smtClean="0">
                <a:solidFill>
                  <a:srgbClr val="002060"/>
                </a:solidFill>
              </a:rPr>
              <a:t>về</a:t>
            </a:r>
            <a:endParaRPr lang="en-US" b="1" dirty="0">
              <a:solidFill>
                <a:srgbClr val="002060"/>
              </a:solidFill>
            </a:endParaRPr>
          </a:p>
        </p:txBody>
      </p:sp>
      <p:sp>
        <p:nvSpPr>
          <p:cNvPr id="6" name="TextBox 5">
            <a:hlinkClick r:id="rId3" action="ppaction://hlinksldjump"/>
          </p:cNvPr>
          <p:cNvSpPr txBox="1"/>
          <p:nvPr/>
        </p:nvSpPr>
        <p:spPr>
          <a:xfrm>
            <a:off x="28216" y="6298597"/>
            <a:ext cx="1519448" cy="400110"/>
          </a:xfrm>
          <a:prstGeom prst="rect">
            <a:avLst/>
          </a:prstGeom>
          <a:solidFill>
            <a:srgbClr val="00B0F0"/>
          </a:solidFill>
        </p:spPr>
        <p:txBody>
          <a:bodyPr wrap="square" rtlCol="0">
            <a:spAutoFit/>
          </a:bodyPr>
          <a:lstStyle/>
          <a:p>
            <a:pPr algn="ctr"/>
            <a:r>
              <a:rPr lang="en-US" sz="2000" b="1" dirty="0" err="1" smtClean="0">
                <a:solidFill>
                  <a:schemeClr val="tx1">
                    <a:lumMod val="85000"/>
                    <a:lumOff val="15000"/>
                  </a:schemeClr>
                </a:solidFill>
                <a:latin typeface="Times New Roman" pitchFamily="18" charset="0"/>
                <a:cs typeface="Times New Roman" pitchFamily="18" charset="0"/>
              </a:rPr>
              <a:t>Chọn</a:t>
            </a:r>
            <a:r>
              <a:rPr lang="en-US" sz="2000" b="1" dirty="0" smtClean="0">
                <a:solidFill>
                  <a:schemeClr val="tx1">
                    <a:lumMod val="85000"/>
                    <a:lumOff val="15000"/>
                  </a:schemeClr>
                </a:solidFill>
                <a:latin typeface="Times New Roman" pitchFamily="18" charset="0"/>
                <a:cs typeface="Times New Roman" pitchFamily="18" charset="0"/>
              </a:rPr>
              <a:t> </a:t>
            </a:r>
            <a:r>
              <a:rPr lang="en-US" sz="2000" b="1" dirty="0" err="1" smtClean="0">
                <a:solidFill>
                  <a:schemeClr val="tx1">
                    <a:lumMod val="85000"/>
                    <a:lumOff val="15000"/>
                  </a:schemeClr>
                </a:solidFill>
                <a:latin typeface="Times New Roman" pitchFamily="18" charset="0"/>
                <a:cs typeface="Times New Roman" pitchFamily="18" charset="0"/>
              </a:rPr>
              <a:t>quà</a:t>
            </a:r>
            <a:endParaRPr lang="en-US" sz="2000" b="1" dirty="0">
              <a:solidFill>
                <a:schemeClr val="tx1">
                  <a:lumMod val="85000"/>
                  <a:lumOff val="1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38390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9144000" cy="1524000"/>
          </a:xfrm>
          <a:prstGeom prst="rect">
            <a:avLst/>
          </a:prstGeom>
          <a:gradFill rotWithShape="1">
            <a:gsLst>
              <a:gs pos="0">
                <a:srgbClr val="CCFFFF"/>
              </a:gs>
              <a:gs pos="100000">
                <a:srgbClr val="FFFFFF"/>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803" name="Rectangle 3"/>
          <p:cNvSpPr>
            <a:spLocks noChangeArrowheads="1"/>
          </p:cNvSpPr>
          <p:nvPr/>
        </p:nvSpPr>
        <p:spPr bwMode="auto">
          <a:xfrm>
            <a:off x="228600" y="2514600"/>
            <a:ext cx="1447800" cy="1447800"/>
          </a:xfrm>
          <a:prstGeom prst="rect">
            <a:avLst/>
          </a:prstGeom>
          <a:solidFill>
            <a:srgbClr val="FFFF00"/>
          </a:solidFill>
          <a:ln w="9525">
            <a:miter lim="800000"/>
            <a:headEnd/>
            <a:tailEnd/>
          </a:ln>
          <a:effectLst/>
          <a:scene3d>
            <a:camera prst="legacyObliqueTopRight"/>
            <a:lightRig rig="legacyFlat3" dir="b"/>
          </a:scene3d>
          <a:sp3d extrusionH="18018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5" tIns="45718" rIns="91435" bIns="45718" anchor="ctr">
            <a:flatTx/>
          </a:bodyPr>
          <a:lstStyle/>
          <a:p>
            <a:pPr algn="ctr"/>
            <a:r>
              <a:rPr lang="en-US" sz="5400" b="1" dirty="0">
                <a:latin typeface=".VnBodoni" pitchFamily="34" charset="0"/>
              </a:rPr>
              <a:t>1</a:t>
            </a:r>
          </a:p>
        </p:txBody>
      </p:sp>
      <p:sp>
        <p:nvSpPr>
          <p:cNvPr id="76804" name="Rectangle 4"/>
          <p:cNvSpPr>
            <a:spLocks noChangeArrowheads="1"/>
          </p:cNvSpPr>
          <p:nvPr/>
        </p:nvSpPr>
        <p:spPr bwMode="auto">
          <a:xfrm>
            <a:off x="2514600" y="2438400"/>
            <a:ext cx="1447800" cy="1371600"/>
          </a:xfrm>
          <a:prstGeom prst="rect">
            <a:avLst/>
          </a:prstGeom>
          <a:solidFill>
            <a:srgbClr val="FF3300"/>
          </a:solidFill>
          <a:ln w="9525">
            <a:miter lim="800000"/>
            <a:headEnd/>
            <a:tailEnd/>
          </a:ln>
          <a:effectLst/>
          <a:scene3d>
            <a:camera prst="legacyObliqueTopRight"/>
            <a:lightRig rig="legacyFlat3" dir="b"/>
          </a:scene3d>
          <a:sp3d extrusionH="1801800" prstMaterial="legacyMatte">
            <a:bevelT w="13500" h="13500" prst="angle"/>
            <a:bevelB w="13500" h="13500" prst="angle"/>
            <a:extrusionClr>
              <a:srgbClr val="FF33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5" tIns="45718" rIns="91435" bIns="45718" anchor="ctr">
            <a:flatTx/>
          </a:bodyPr>
          <a:lstStyle/>
          <a:p>
            <a:pPr algn="ctr"/>
            <a:r>
              <a:rPr lang="en-US" sz="5400" b="1">
                <a:latin typeface=".VnBodoni" pitchFamily="34" charset="0"/>
              </a:rPr>
              <a:t>2</a:t>
            </a:r>
          </a:p>
        </p:txBody>
      </p:sp>
      <p:sp>
        <p:nvSpPr>
          <p:cNvPr id="76805" name="Rectangle 5"/>
          <p:cNvSpPr>
            <a:spLocks noChangeArrowheads="1"/>
          </p:cNvSpPr>
          <p:nvPr/>
        </p:nvSpPr>
        <p:spPr bwMode="auto">
          <a:xfrm>
            <a:off x="4800600" y="2438400"/>
            <a:ext cx="1371600" cy="1295400"/>
          </a:xfrm>
          <a:prstGeom prst="rect">
            <a:avLst/>
          </a:prstGeom>
          <a:solidFill>
            <a:srgbClr val="00FF00"/>
          </a:solidFill>
          <a:ln w="9525">
            <a:miter lim="800000"/>
            <a:headEnd/>
            <a:tailEnd/>
          </a:ln>
          <a:effectLst/>
          <a:scene3d>
            <a:camera prst="legacyObliqueTopRight"/>
            <a:lightRig rig="legacyFlat3" dir="b"/>
          </a:scene3d>
          <a:sp3d extrusionH="18018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5" tIns="45718" rIns="91435" bIns="45718" anchor="ctr">
            <a:flatTx/>
          </a:bodyPr>
          <a:lstStyle/>
          <a:p>
            <a:pPr algn="ctr"/>
            <a:r>
              <a:rPr lang="en-US" sz="5400" b="1">
                <a:latin typeface=".VnBodoni" pitchFamily="34" charset="0"/>
              </a:rPr>
              <a:t>3</a:t>
            </a:r>
          </a:p>
        </p:txBody>
      </p:sp>
      <p:sp>
        <p:nvSpPr>
          <p:cNvPr id="76806" name="Text Box 6"/>
          <p:cNvSpPr txBox="1">
            <a:spLocks noChangeArrowheads="1"/>
          </p:cNvSpPr>
          <p:nvPr/>
        </p:nvSpPr>
        <p:spPr bwMode="auto">
          <a:xfrm>
            <a:off x="825500" y="5335261"/>
            <a:ext cx="8133016" cy="707882"/>
          </a:xfrm>
          <a:prstGeom prst="rect">
            <a:avLst/>
          </a:prstGeom>
          <a:solidFill>
            <a:srgbClr val="0000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35" tIns="45718" rIns="91435" bIns="45718">
            <a:spAutoFit/>
          </a:bodyPr>
          <a:lstStyle>
            <a:lvl1pPr eaLnBrk="0" hangingPunct="0">
              <a:defRPr>
                <a:solidFill>
                  <a:schemeClr val="tx1"/>
                </a:solidFill>
                <a:latin typeface=".VnTime" pitchFamily="34" charset="0"/>
                <a:cs typeface="Arial" charset="0"/>
              </a:defRPr>
            </a:lvl1pPr>
            <a:lvl2pPr marL="742950" indent="-285750" eaLnBrk="0" hangingPunct="0">
              <a:defRPr>
                <a:solidFill>
                  <a:schemeClr val="tx1"/>
                </a:solidFill>
                <a:latin typeface=".VnTime" pitchFamily="34" charset="0"/>
                <a:cs typeface="Arial" charset="0"/>
              </a:defRPr>
            </a:lvl2pPr>
            <a:lvl3pPr marL="1143000" indent="-228600" eaLnBrk="0" hangingPunct="0">
              <a:defRPr>
                <a:solidFill>
                  <a:schemeClr val="tx1"/>
                </a:solidFill>
                <a:latin typeface=".VnTime" pitchFamily="34" charset="0"/>
                <a:cs typeface="Arial" charset="0"/>
              </a:defRPr>
            </a:lvl3pPr>
            <a:lvl4pPr marL="1600200" indent="-228600" eaLnBrk="0" hangingPunct="0">
              <a:defRPr>
                <a:solidFill>
                  <a:schemeClr val="tx1"/>
                </a:solidFill>
                <a:latin typeface=".VnTime" pitchFamily="34" charset="0"/>
                <a:cs typeface="Arial" charset="0"/>
              </a:defRPr>
            </a:lvl4pPr>
            <a:lvl5pPr marL="2057400" indent="-228600" eaLnBrk="0" hangingPunct="0">
              <a:defRPr>
                <a:solidFill>
                  <a:schemeClr val="tx1"/>
                </a:solidFill>
                <a:latin typeface=".VnTime" pitchFamily="34" charset="0"/>
                <a:cs typeface="Arial" charset="0"/>
              </a:defRPr>
            </a:lvl5pPr>
            <a:lvl6pPr marL="2514600" indent="-228600" eaLnBrk="0" fontAlgn="base" hangingPunct="0">
              <a:spcBef>
                <a:spcPct val="0"/>
              </a:spcBef>
              <a:spcAft>
                <a:spcPct val="0"/>
              </a:spcAft>
              <a:defRPr>
                <a:solidFill>
                  <a:schemeClr val="tx1"/>
                </a:solidFill>
                <a:latin typeface=".VnTime" pitchFamily="34" charset="0"/>
                <a:cs typeface="Arial" charset="0"/>
              </a:defRPr>
            </a:lvl6pPr>
            <a:lvl7pPr marL="2971800" indent="-228600" eaLnBrk="0" fontAlgn="base" hangingPunct="0">
              <a:spcBef>
                <a:spcPct val="0"/>
              </a:spcBef>
              <a:spcAft>
                <a:spcPct val="0"/>
              </a:spcAft>
              <a:defRPr>
                <a:solidFill>
                  <a:schemeClr val="tx1"/>
                </a:solidFill>
                <a:latin typeface=".VnTime" pitchFamily="34" charset="0"/>
                <a:cs typeface="Arial" charset="0"/>
              </a:defRPr>
            </a:lvl7pPr>
            <a:lvl8pPr marL="3429000" indent="-228600" eaLnBrk="0" fontAlgn="base" hangingPunct="0">
              <a:spcBef>
                <a:spcPct val="0"/>
              </a:spcBef>
              <a:spcAft>
                <a:spcPct val="0"/>
              </a:spcAft>
              <a:defRPr>
                <a:solidFill>
                  <a:schemeClr val="tx1"/>
                </a:solidFill>
                <a:latin typeface=".VnTime" pitchFamily="34" charset="0"/>
                <a:cs typeface="Arial" charset="0"/>
              </a:defRPr>
            </a:lvl8pPr>
            <a:lvl9pPr marL="3886200" indent="-228600" eaLnBrk="0" fontAlgn="base" hangingPunct="0">
              <a:spcBef>
                <a:spcPct val="0"/>
              </a:spcBef>
              <a:spcAft>
                <a:spcPct val="0"/>
              </a:spcAft>
              <a:defRPr>
                <a:solidFill>
                  <a:schemeClr val="tx1"/>
                </a:solidFill>
                <a:latin typeface=".VnTime" pitchFamily="34" charset="0"/>
                <a:cs typeface="Arial" charset="0"/>
              </a:defRPr>
            </a:lvl9pPr>
          </a:lstStyle>
          <a:p>
            <a:pPr algn="ctr" eaLnBrk="1" hangingPunct="1">
              <a:spcBef>
                <a:spcPct val="50000"/>
              </a:spcBef>
            </a:pPr>
            <a:r>
              <a:rPr lang="en-US" sz="4000" b="1" dirty="0" smtClean="0">
                <a:solidFill>
                  <a:srgbClr val="FF0000"/>
                </a:solidFill>
                <a:latin typeface="Times New Roman" pitchFamily="18" charset="0"/>
                <a:cs typeface="Times New Roman" pitchFamily="18" charset="0"/>
              </a:rPr>
              <a:t>1.Phần </a:t>
            </a:r>
            <a:r>
              <a:rPr lang="en-US" sz="4000" b="1" dirty="0" err="1" smtClean="0">
                <a:solidFill>
                  <a:srgbClr val="FF0000"/>
                </a:solidFill>
                <a:latin typeface="Times New Roman" pitchFamily="18" charset="0"/>
                <a:cs typeface="Times New Roman" pitchFamily="18" charset="0"/>
              </a:rPr>
              <a:t>thưởng</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của</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bạn</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là</a:t>
            </a:r>
            <a:r>
              <a:rPr lang="en-US" sz="4000" b="1" dirty="0" smtClean="0">
                <a:solidFill>
                  <a:srgbClr val="FF0000"/>
                </a:solidFill>
                <a:latin typeface="Times New Roman" pitchFamily="18" charset="0"/>
                <a:cs typeface="Times New Roman" pitchFamily="18" charset="0"/>
              </a:rPr>
              <a:t> 1 </a:t>
            </a:r>
            <a:r>
              <a:rPr lang="en-US" sz="4000" b="1" dirty="0" err="1" smtClean="0">
                <a:solidFill>
                  <a:srgbClr val="FF0000"/>
                </a:solidFill>
                <a:latin typeface="Times New Roman" pitchFamily="18" charset="0"/>
                <a:cs typeface="Times New Roman" pitchFamily="18" charset="0"/>
              </a:rPr>
              <a:t>điểm</a:t>
            </a:r>
            <a:r>
              <a:rPr lang="en-US" sz="4000" b="1" dirty="0" smtClean="0">
                <a:solidFill>
                  <a:srgbClr val="FF0000"/>
                </a:solidFill>
                <a:latin typeface="Times New Roman" pitchFamily="18" charset="0"/>
                <a:cs typeface="Times New Roman" pitchFamily="18" charset="0"/>
              </a:rPr>
              <a:t> 10</a:t>
            </a:r>
            <a:endParaRPr lang="en-US" sz="4000" b="1" dirty="0">
              <a:solidFill>
                <a:srgbClr val="FF0000"/>
              </a:solidFill>
              <a:latin typeface="Times New Roman" pitchFamily="18" charset="0"/>
              <a:cs typeface="Times New Roman" pitchFamily="18" charset="0"/>
            </a:endParaRPr>
          </a:p>
        </p:txBody>
      </p:sp>
      <p:sp>
        <p:nvSpPr>
          <p:cNvPr id="76807" name="Text Box 7"/>
          <p:cNvSpPr txBox="1">
            <a:spLocks noChangeArrowheads="1"/>
          </p:cNvSpPr>
          <p:nvPr/>
        </p:nvSpPr>
        <p:spPr bwMode="auto">
          <a:xfrm>
            <a:off x="825500" y="5150556"/>
            <a:ext cx="7620000" cy="1200325"/>
          </a:xfrm>
          <a:prstGeom prst="rect">
            <a:avLst/>
          </a:prstGeom>
          <a:solidFill>
            <a:srgbClr val="FF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spAutoFit/>
          </a:bodyPr>
          <a:lstStyle>
            <a:lvl1pPr eaLnBrk="0" hangingPunct="0">
              <a:defRPr>
                <a:solidFill>
                  <a:schemeClr val="tx1"/>
                </a:solidFill>
                <a:latin typeface=".VnTime" pitchFamily="34" charset="0"/>
                <a:cs typeface="Arial" charset="0"/>
              </a:defRPr>
            </a:lvl1pPr>
            <a:lvl2pPr marL="742950" indent="-285750" eaLnBrk="0" hangingPunct="0">
              <a:defRPr>
                <a:solidFill>
                  <a:schemeClr val="tx1"/>
                </a:solidFill>
                <a:latin typeface=".VnTime" pitchFamily="34" charset="0"/>
                <a:cs typeface="Arial" charset="0"/>
              </a:defRPr>
            </a:lvl2pPr>
            <a:lvl3pPr marL="1143000" indent="-228600" eaLnBrk="0" hangingPunct="0">
              <a:defRPr>
                <a:solidFill>
                  <a:schemeClr val="tx1"/>
                </a:solidFill>
                <a:latin typeface=".VnTime" pitchFamily="34" charset="0"/>
                <a:cs typeface="Arial" charset="0"/>
              </a:defRPr>
            </a:lvl3pPr>
            <a:lvl4pPr marL="1600200" indent="-228600" eaLnBrk="0" hangingPunct="0">
              <a:defRPr>
                <a:solidFill>
                  <a:schemeClr val="tx1"/>
                </a:solidFill>
                <a:latin typeface=".VnTime" pitchFamily="34" charset="0"/>
                <a:cs typeface="Arial" charset="0"/>
              </a:defRPr>
            </a:lvl4pPr>
            <a:lvl5pPr marL="2057400" indent="-228600" eaLnBrk="0" hangingPunct="0">
              <a:defRPr>
                <a:solidFill>
                  <a:schemeClr val="tx1"/>
                </a:solidFill>
                <a:latin typeface=".VnTime" pitchFamily="34" charset="0"/>
                <a:cs typeface="Arial" charset="0"/>
              </a:defRPr>
            </a:lvl5pPr>
            <a:lvl6pPr marL="2514600" indent="-228600" eaLnBrk="0" fontAlgn="base" hangingPunct="0">
              <a:spcBef>
                <a:spcPct val="0"/>
              </a:spcBef>
              <a:spcAft>
                <a:spcPct val="0"/>
              </a:spcAft>
              <a:defRPr>
                <a:solidFill>
                  <a:schemeClr val="tx1"/>
                </a:solidFill>
                <a:latin typeface=".VnTime" pitchFamily="34" charset="0"/>
                <a:cs typeface="Arial" charset="0"/>
              </a:defRPr>
            </a:lvl6pPr>
            <a:lvl7pPr marL="2971800" indent="-228600" eaLnBrk="0" fontAlgn="base" hangingPunct="0">
              <a:spcBef>
                <a:spcPct val="0"/>
              </a:spcBef>
              <a:spcAft>
                <a:spcPct val="0"/>
              </a:spcAft>
              <a:defRPr>
                <a:solidFill>
                  <a:schemeClr val="tx1"/>
                </a:solidFill>
                <a:latin typeface=".VnTime" pitchFamily="34" charset="0"/>
                <a:cs typeface="Arial" charset="0"/>
              </a:defRPr>
            </a:lvl7pPr>
            <a:lvl8pPr marL="3429000" indent="-228600" eaLnBrk="0" fontAlgn="base" hangingPunct="0">
              <a:spcBef>
                <a:spcPct val="0"/>
              </a:spcBef>
              <a:spcAft>
                <a:spcPct val="0"/>
              </a:spcAft>
              <a:defRPr>
                <a:solidFill>
                  <a:schemeClr val="tx1"/>
                </a:solidFill>
                <a:latin typeface=".VnTime" pitchFamily="34" charset="0"/>
                <a:cs typeface="Arial" charset="0"/>
              </a:defRPr>
            </a:lvl8pPr>
            <a:lvl9pPr marL="3886200" indent="-228600" eaLnBrk="0" fontAlgn="base" hangingPunct="0">
              <a:spcBef>
                <a:spcPct val="0"/>
              </a:spcBef>
              <a:spcAft>
                <a:spcPct val="0"/>
              </a:spcAft>
              <a:defRPr>
                <a:solidFill>
                  <a:schemeClr val="tx1"/>
                </a:solidFill>
                <a:latin typeface=".VnTime" pitchFamily="34" charset="0"/>
                <a:cs typeface="Arial" charset="0"/>
              </a:defRPr>
            </a:lvl9pPr>
          </a:lstStyle>
          <a:p>
            <a:pPr algn="ctr" eaLnBrk="1" hangingPunct="1">
              <a:spcBef>
                <a:spcPct val="50000"/>
              </a:spcBef>
            </a:pPr>
            <a:r>
              <a:rPr lang="en-US" sz="3600" b="1" dirty="0" smtClean="0">
                <a:solidFill>
                  <a:srgbClr val="0000CC"/>
                </a:solidFill>
              </a:rPr>
              <a:t>3.</a:t>
            </a:r>
            <a:r>
              <a:rPr lang="en-US" sz="3600" b="1" dirty="0" smtClean="0">
                <a:solidFill>
                  <a:srgbClr val="0000CC"/>
                </a:solidFill>
                <a:latin typeface="Times New Roman" pitchFamily="18" charset="0"/>
                <a:cs typeface="Times New Roman" pitchFamily="18" charset="0"/>
              </a:rPr>
              <a:t>Phần </a:t>
            </a:r>
            <a:r>
              <a:rPr lang="en-US" sz="3600" b="1" dirty="0" err="1" smtClean="0">
                <a:solidFill>
                  <a:srgbClr val="0000CC"/>
                </a:solidFill>
                <a:latin typeface="Times New Roman" pitchFamily="18" charset="0"/>
                <a:cs typeface="Times New Roman" pitchFamily="18" charset="0"/>
              </a:rPr>
              <a:t>thưởng</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của</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bạn</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là</a:t>
            </a:r>
            <a:r>
              <a:rPr lang="en-US" sz="3600" b="1" dirty="0" smtClean="0">
                <a:solidFill>
                  <a:srgbClr val="0000CC"/>
                </a:solidFill>
                <a:latin typeface="Times New Roman" pitchFamily="18" charset="0"/>
                <a:cs typeface="Times New Roman" pitchFamily="18" charset="0"/>
              </a:rPr>
              <a:t> 1 </a:t>
            </a:r>
            <a:r>
              <a:rPr lang="en-US" sz="3600" b="1" dirty="0" err="1" smtClean="0">
                <a:solidFill>
                  <a:srgbClr val="0000CC"/>
                </a:solidFill>
                <a:latin typeface="Times New Roman" pitchFamily="18" charset="0"/>
                <a:cs typeface="Times New Roman" pitchFamily="18" charset="0"/>
              </a:rPr>
              <a:t>chiếc</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kẹp</a:t>
            </a:r>
            <a:r>
              <a:rPr lang="en-US" sz="3600" b="1" dirty="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giấy</a:t>
            </a:r>
            <a:r>
              <a:rPr lang="en-US" sz="3600" b="1" dirty="0" smtClean="0">
                <a:solidFill>
                  <a:srgbClr val="0000CC"/>
                </a:solidFill>
                <a:latin typeface="Times New Roman" pitchFamily="18" charset="0"/>
                <a:cs typeface="Times New Roman" pitchFamily="18" charset="0"/>
              </a:rPr>
              <a:t> A4</a:t>
            </a:r>
            <a:endParaRPr lang="en-US" sz="5400" b="1" dirty="0">
              <a:solidFill>
                <a:srgbClr val="0000CC"/>
              </a:solidFill>
              <a:latin typeface="Times New Roman" pitchFamily="18" charset="0"/>
              <a:cs typeface="Times New Roman" pitchFamily="18" charset="0"/>
            </a:endParaRPr>
          </a:p>
        </p:txBody>
      </p:sp>
      <p:pic>
        <p:nvPicPr>
          <p:cNvPr id="24584" name="Picture 9" descr="santwav[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146050"/>
            <a:ext cx="4419600" cy="151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11" name="Text Box 11"/>
          <p:cNvSpPr txBox="1">
            <a:spLocks noChangeArrowheads="1"/>
          </p:cNvSpPr>
          <p:nvPr/>
        </p:nvSpPr>
        <p:spPr bwMode="auto">
          <a:xfrm>
            <a:off x="1435100" y="3765818"/>
            <a:ext cx="6172200" cy="1311124"/>
          </a:xfrm>
          <a:prstGeom prst="rect">
            <a:avLst/>
          </a:prstGeom>
          <a:solidFill>
            <a:srgbClr val="66FFFF"/>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spAutoFit/>
          </a:bodyPr>
          <a:lstStyle>
            <a:lvl1pPr eaLnBrk="0" hangingPunct="0">
              <a:defRPr>
                <a:solidFill>
                  <a:schemeClr val="tx1"/>
                </a:solidFill>
                <a:latin typeface=".VnTime" pitchFamily="34" charset="0"/>
                <a:cs typeface="Arial" charset="0"/>
              </a:defRPr>
            </a:lvl1pPr>
            <a:lvl2pPr marL="742950" indent="-285750" eaLnBrk="0" hangingPunct="0">
              <a:defRPr>
                <a:solidFill>
                  <a:schemeClr val="tx1"/>
                </a:solidFill>
                <a:latin typeface=".VnTime" pitchFamily="34" charset="0"/>
                <a:cs typeface="Arial" charset="0"/>
              </a:defRPr>
            </a:lvl2pPr>
            <a:lvl3pPr marL="1143000" indent="-228600" eaLnBrk="0" hangingPunct="0">
              <a:defRPr>
                <a:solidFill>
                  <a:schemeClr val="tx1"/>
                </a:solidFill>
                <a:latin typeface=".VnTime" pitchFamily="34" charset="0"/>
                <a:cs typeface="Arial" charset="0"/>
              </a:defRPr>
            </a:lvl3pPr>
            <a:lvl4pPr marL="1600200" indent="-228600" eaLnBrk="0" hangingPunct="0">
              <a:defRPr>
                <a:solidFill>
                  <a:schemeClr val="tx1"/>
                </a:solidFill>
                <a:latin typeface=".VnTime" pitchFamily="34" charset="0"/>
                <a:cs typeface="Arial" charset="0"/>
              </a:defRPr>
            </a:lvl4pPr>
            <a:lvl5pPr marL="2057400" indent="-228600" eaLnBrk="0" hangingPunct="0">
              <a:defRPr>
                <a:solidFill>
                  <a:schemeClr val="tx1"/>
                </a:solidFill>
                <a:latin typeface=".VnTime" pitchFamily="34" charset="0"/>
                <a:cs typeface="Arial" charset="0"/>
              </a:defRPr>
            </a:lvl5pPr>
            <a:lvl6pPr marL="2514600" indent="-228600" eaLnBrk="0" fontAlgn="base" hangingPunct="0">
              <a:spcBef>
                <a:spcPct val="0"/>
              </a:spcBef>
              <a:spcAft>
                <a:spcPct val="0"/>
              </a:spcAft>
              <a:defRPr>
                <a:solidFill>
                  <a:schemeClr val="tx1"/>
                </a:solidFill>
                <a:latin typeface=".VnTime" pitchFamily="34" charset="0"/>
                <a:cs typeface="Arial" charset="0"/>
              </a:defRPr>
            </a:lvl6pPr>
            <a:lvl7pPr marL="2971800" indent="-228600" eaLnBrk="0" fontAlgn="base" hangingPunct="0">
              <a:spcBef>
                <a:spcPct val="0"/>
              </a:spcBef>
              <a:spcAft>
                <a:spcPct val="0"/>
              </a:spcAft>
              <a:defRPr>
                <a:solidFill>
                  <a:schemeClr val="tx1"/>
                </a:solidFill>
                <a:latin typeface=".VnTime" pitchFamily="34" charset="0"/>
                <a:cs typeface="Arial" charset="0"/>
              </a:defRPr>
            </a:lvl7pPr>
            <a:lvl8pPr marL="3429000" indent="-228600" eaLnBrk="0" fontAlgn="base" hangingPunct="0">
              <a:spcBef>
                <a:spcPct val="0"/>
              </a:spcBef>
              <a:spcAft>
                <a:spcPct val="0"/>
              </a:spcAft>
              <a:defRPr>
                <a:solidFill>
                  <a:schemeClr val="tx1"/>
                </a:solidFill>
                <a:latin typeface=".VnTime" pitchFamily="34" charset="0"/>
                <a:cs typeface="Arial" charset="0"/>
              </a:defRPr>
            </a:lvl8pPr>
            <a:lvl9pPr marL="3886200" indent="-228600" eaLnBrk="0" fontAlgn="base" hangingPunct="0">
              <a:spcBef>
                <a:spcPct val="0"/>
              </a:spcBef>
              <a:spcAft>
                <a:spcPct val="0"/>
              </a:spcAft>
              <a:defRPr>
                <a:solidFill>
                  <a:schemeClr val="tx1"/>
                </a:solidFill>
                <a:latin typeface=".VnTime" pitchFamily="34" charset="0"/>
                <a:cs typeface="Arial" charset="0"/>
              </a:defRPr>
            </a:lvl9pPr>
          </a:lstStyle>
          <a:p>
            <a:pPr eaLnBrk="1" hangingPunct="1">
              <a:lnSpc>
                <a:spcPct val="110000"/>
              </a:lnSpc>
              <a:spcBef>
                <a:spcPct val="20000"/>
              </a:spcBef>
            </a:pPr>
            <a:r>
              <a:rPr lang="en-US" sz="3600" b="1" dirty="0" smtClean="0">
                <a:solidFill>
                  <a:srgbClr val="0000CC"/>
                </a:solidFill>
                <a:latin typeface=".VnArial" pitchFamily="34" charset="0"/>
              </a:rPr>
              <a:t>2.</a:t>
            </a:r>
            <a:r>
              <a:rPr lang="en-US" sz="3600" b="1" dirty="0" smtClean="0">
                <a:solidFill>
                  <a:srgbClr val="0000CC"/>
                </a:solidFill>
                <a:latin typeface="Times New Roman" pitchFamily="18" charset="0"/>
                <a:cs typeface="Times New Roman" pitchFamily="18" charset="0"/>
              </a:rPr>
              <a:t>Phần </a:t>
            </a:r>
            <a:r>
              <a:rPr lang="en-US" sz="3600" b="1" dirty="0" err="1" smtClean="0">
                <a:solidFill>
                  <a:srgbClr val="0000CC"/>
                </a:solidFill>
                <a:latin typeface="Times New Roman" pitchFamily="18" charset="0"/>
                <a:cs typeface="Times New Roman" pitchFamily="18" charset="0"/>
              </a:rPr>
              <a:t>thưởng</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của</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bạn</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là</a:t>
            </a:r>
            <a:r>
              <a:rPr lang="en-US" sz="3600" b="1" dirty="0" smtClean="0">
                <a:solidFill>
                  <a:srgbClr val="0000CC"/>
                </a:solidFill>
                <a:latin typeface="Times New Roman" pitchFamily="18" charset="0"/>
                <a:cs typeface="Times New Roman" pitchFamily="18" charset="0"/>
              </a:rPr>
              <a:t> 1 </a:t>
            </a:r>
            <a:r>
              <a:rPr lang="en-US" sz="3600" b="1" dirty="0" err="1" smtClean="0">
                <a:solidFill>
                  <a:srgbClr val="0000CC"/>
                </a:solidFill>
                <a:latin typeface="Times New Roman" pitchFamily="18" charset="0"/>
                <a:cs typeface="Times New Roman" pitchFamily="18" charset="0"/>
              </a:rPr>
              <a:t>tràng</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pháo</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tay</a:t>
            </a:r>
            <a:endParaRPr lang="en-US" sz="3600" b="1" dirty="0">
              <a:solidFill>
                <a:srgbClr val="0000CC"/>
              </a:solidFill>
              <a:latin typeface="Times New Roman" pitchFamily="18" charset="0"/>
              <a:cs typeface="Times New Roman" pitchFamily="18" charset="0"/>
            </a:endParaRPr>
          </a:p>
        </p:txBody>
      </p:sp>
      <p:sp>
        <p:nvSpPr>
          <p:cNvPr id="76812" name="Rectangle 12"/>
          <p:cNvSpPr>
            <a:spLocks noChangeArrowheads="1"/>
          </p:cNvSpPr>
          <p:nvPr/>
        </p:nvSpPr>
        <p:spPr bwMode="auto">
          <a:xfrm>
            <a:off x="7035800" y="2286000"/>
            <a:ext cx="1371600" cy="1295400"/>
          </a:xfrm>
          <a:prstGeom prst="rect">
            <a:avLst/>
          </a:prstGeom>
          <a:solidFill>
            <a:srgbClr val="FF99CC"/>
          </a:solidFill>
          <a:ln w="9525">
            <a:miter lim="800000"/>
            <a:headEnd/>
            <a:tailEnd/>
          </a:ln>
          <a:effectLst/>
          <a:scene3d>
            <a:camera prst="legacyObliqueTopRight"/>
            <a:lightRig rig="legacyFlat3" dir="b"/>
          </a:scene3d>
          <a:sp3d extrusionH="18018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5" tIns="45718" rIns="91435" bIns="45718" anchor="ctr">
            <a:flatTx/>
          </a:bodyPr>
          <a:lstStyle/>
          <a:p>
            <a:pPr algn="ctr"/>
            <a:r>
              <a:rPr lang="en-US" sz="5400" b="1">
                <a:latin typeface=".VnBodoni" pitchFamily="34" charset="0"/>
              </a:rPr>
              <a:t>4</a:t>
            </a:r>
          </a:p>
        </p:txBody>
      </p:sp>
      <p:sp>
        <p:nvSpPr>
          <p:cNvPr id="76813" name="Text Box 13"/>
          <p:cNvSpPr txBox="1">
            <a:spLocks noChangeArrowheads="1"/>
          </p:cNvSpPr>
          <p:nvPr/>
        </p:nvSpPr>
        <p:spPr bwMode="auto">
          <a:xfrm>
            <a:off x="1435100" y="3767917"/>
            <a:ext cx="6400800" cy="1311124"/>
          </a:xfrm>
          <a:prstGeom prst="rect">
            <a:avLst/>
          </a:prstGeom>
          <a:solidFill>
            <a:srgbClr val="66FFFF"/>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spAutoFit/>
          </a:bodyPr>
          <a:lstStyle>
            <a:lvl1pPr eaLnBrk="0" hangingPunct="0">
              <a:defRPr>
                <a:solidFill>
                  <a:schemeClr val="tx1"/>
                </a:solidFill>
                <a:latin typeface=".VnTime" pitchFamily="34" charset="0"/>
                <a:cs typeface="Arial" charset="0"/>
              </a:defRPr>
            </a:lvl1pPr>
            <a:lvl2pPr marL="742950" indent="-285750" eaLnBrk="0" hangingPunct="0">
              <a:defRPr>
                <a:solidFill>
                  <a:schemeClr val="tx1"/>
                </a:solidFill>
                <a:latin typeface=".VnTime" pitchFamily="34" charset="0"/>
                <a:cs typeface="Arial" charset="0"/>
              </a:defRPr>
            </a:lvl2pPr>
            <a:lvl3pPr marL="1143000" indent="-228600" eaLnBrk="0" hangingPunct="0">
              <a:defRPr>
                <a:solidFill>
                  <a:schemeClr val="tx1"/>
                </a:solidFill>
                <a:latin typeface=".VnTime" pitchFamily="34" charset="0"/>
                <a:cs typeface="Arial" charset="0"/>
              </a:defRPr>
            </a:lvl3pPr>
            <a:lvl4pPr marL="1600200" indent="-228600" eaLnBrk="0" hangingPunct="0">
              <a:defRPr>
                <a:solidFill>
                  <a:schemeClr val="tx1"/>
                </a:solidFill>
                <a:latin typeface=".VnTime" pitchFamily="34" charset="0"/>
                <a:cs typeface="Arial" charset="0"/>
              </a:defRPr>
            </a:lvl4pPr>
            <a:lvl5pPr marL="2057400" indent="-228600" eaLnBrk="0" hangingPunct="0">
              <a:defRPr>
                <a:solidFill>
                  <a:schemeClr val="tx1"/>
                </a:solidFill>
                <a:latin typeface=".VnTime" pitchFamily="34" charset="0"/>
                <a:cs typeface="Arial" charset="0"/>
              </a:defRPr>
            </a:lvl5pPr>
            <a:lvl6pPr marL="2514600" indent="-228600" eaLnBrk="0" fontAlgn="base" hangingPunct="0">
              <a:spcBef>
                <a:spcPct val="0"/>
              </a:spcBef>
              <a:spcAft>
                <a:spcPct val="0"/>
              </a:spcAft>
              <a:defRPr>
                <a:solidFill>
                  <a:schemeClr val="tx1"/>
                </a:solidFill>
                <a:latin typeface=".VnTime" pitchFamily="34" charset="0"/>
                <a:cs typeface="Arial" charset="0"/>
              </a:defRPr>
            </a:lvl6pPr>
            <a:lvl7pPr marL="2971800" indent="-228600" eaLnBrk="0" fontAlgn="base" hangingPunct="0">
              <a:spcBef>
                <a:spcPct val="0"/>
              </a:spcBef>
              <a:spcAft>
                <a:spcPct val="0"/>
              </a:spcAft>
              <a:defRPr>
                <a:solidFill>
                  <a:schemeClr val="tx1"/>
                </a:solidFill>
                <a:latin typeface=".VnTime" pitchFamily="34" charset="0"/>
                <a:cs typeface="Arial" charset="0"/>
              </a:defRPr>
            </a:lvl7pPr>
            <a:lvl8pPr marL="3429000" indent="-228600" eaLnBrk="0" fontAlgn="base" hangingPunct="0">
              <a:spcBef>
                <a:spcPct val="0"/>
              </a:spcBef>
              <a:spcAft>
                <a:spcPct val="0"/>
              </a:spcAft>
              <a:defRPr>
                <a:solidFill>
                  <a:schemeClr val="tx1"/>
                </a:solidFill>
                <a:latin typeface=".VnTime" pitchFamily="34" charset="0"/>
                <a:cs typeface="Arial" charset="0"/>
              </a:defRPr>
            </a:lvl8pPr>
            <a:lvl9pPr marL="3886200" indent="-228600" eaLnBrk="0" fontAlgn="base" hangingPunct="0">
              <a:spcBef>
                <a:spcPct val="0"/>
              </a:spcBef>
              <a:spcAft>
                <a:spcPct val="0"/>
              </a:spcAft>
              <a:defRPr>
                <a:solidFill>
                  <a:schemeClr val="tx1"/>
                </a:solidFill>
                <a:latin typeface=".VnTime" pitchFamily="34" charset="0"/>
                <a:cs typeface="Arial" charset="0"/>
              </a:defRPr>
            </a:lvl9pPr>
          </a:lstStyle>
          <a:p>
            <a:pPr algn="ctr" eaLnBrk="1" hangingPunct="1">
              <a:lnSpc>
                <a:spcPct val="110000"/>
              </a:lnSpc>
              <a:spcBef>
                <a:spcPct val="20000"/>
              </a:spcBef>
            </a:pPr>
            <a:r>
              <a:rPr lang="en-US" sz="3600" b="1" dirty="0" smtClean="0">
                <a:solidFill>
                  <a:srgbClr val="0000CC"/>
                </a:solidFill>
                <a:latin typeface="Times New Roman" pitchFamily="18" charset="0"/>
                <a:cs typeface="Times New Roman" pitchFamily="18" charset="0"/>
              </a:rPr>
              <a:t>4.Phần </a:t>
            </a:r>
            <a:r>
              <a:rPr lang="en-US" sz="3600" b="1" dirty="0" err="1" smtClean="0">
                <a:solidFill>
                  <a:srgbClr val="0000CC"/>
                </a:solidFill>
                <a:latin typeface="Times New Roman" pitchFamily="18" charset="0"/>
                <a:cs typeface="Times New Roman" pitchFamily="18" charset="0"/>
              </a:rPr>
              <a:t>thưởng</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của</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bạn</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là</a:t>
            </a:r>
            <a:r>
              <a:rPr lang="en-US" sz="3600" b="1" dirty="0" smtClean="0">
                <a:solidFill>
                  <a:srgbClr val="0000CC"/>
                </a:solidFill>
                <a:latin typeface="Times New Roman" pitchFamily="18" charset="0"/>
                <a:cs typeface="Times New Roman" pitchFamily="18" charset="0"/>
              </a:rPr>
              <a:t> 2 </a:t>
            </a:r>
            <a:r>
              <a:rPr lang="en-US" sz="3600" b="1" dirty="0" err="1" smtClean="0">
                <a:solidFill>
                  <a:srgbClr val="0000CC"/>
                </a:solidFill>
                <a:latin typeface="Times New Roman" pitchFamily="18" charset="0"/>
                <a:cs typeface="Times New Roman" pitchFamily="18" charset="0"/>
              </a:rPr>
              <a:t>quyển</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vở</a:t>
            </a:r>
            <a:endParaRPr lang="en-US" sz="3600" b="1" dirty="0">
              <a:solidFill>
                <a:srgbClr val="0000CC"/>
              </a:solidFill>
              <a:latin typeface="Times New Roman" pitchFamily="18" charset="0"/>
              <a:cs typeface="Times New Roman" pitchFamily="18" charset="0"/>
            </a:endParaRPr>
          </a:p>
        </p:txBody>
      </p:sp>
      <p:sp>
        <p:nvSpPr>
          <p:cNvPr id="13" name="TextBox 12">
            <a:hlinkClick r:id="rId5" action="ppaction://hlinksldjump"/>
          </p:cNvPr>
          <p:cNvSpPr txBox="1"/>
          <p:nvPr/>
        </p:nvSpPr>
        <p:spPr>
          <a:xfrm>
            <a:off x="7484267" y="6344764"/>
            <a:ext cx="1160183" cy="369332"/>
          </a:xfrm>
          <a:prstGeom prst="rect">
            <a:avLst/>
          </a:prstGeom>
          <a:solidFill>
            <a:srgbClr val="FFFF00"/>
          </a:solidFill>
          <a:ln>
            <a:solidFill>
              <a:srgbClr val="FFFF00"/>
            </a:solidFill>
          </a:ln>
        </p:spPr>
        <p:txBody>
          <a:bodyPr wrap="square" rtlCol="0">
            <a:spAutoFit/>
          </a:bodyPr>
          <a:lstStyle/>
          <a:p>
            <a:pPr algn="ctr"/>
            <a:r>
              <a:rPr lang="en-US" b="1" dirty="0" smtClean="0">
                <a:solidFill>
                  <a:srgbClr val="002060"/>
                </a:solidFill>
              </a:rPr>
              <a:t>Quay </a:t>
            </a:r>
            <a:r>
              <a:rPr lang="en-US" b="1" dirty="0" err="1" smtClean="0">
                <a:solidFill>
                  <a:srgbClr val="002060"/>
                </a:solidFill>
              </a:rPr>
              <a:t>về</a:t>
            </a:r>
            <a:endParaRPr lang="en-US" b="1" dirty="0">
              <a:solidFill>
                <a:srgbClr val="002060"/>
              </a:solidFill>
            </a:endParaRPr>
          </a:p>
        </p:txBody>
      </p:sp>
    </p:spTree>
    <p:extLst>
      <p:ext uri="{BB962C8B-B14F-4D97-AF65-F5344CB8AC3E}">
        <p14:creationId xmlns:p14="http://schemas.microsoft.com/office/powerpoint/2010/main" val="19087804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restart="whenNotActive" fill="hold" evtFilter="cancelBubble" nodeType="interactiveSeq">
                <p:stCondLst>
                  <p:cond evt="onClick" delay="0">
                    <p:tgtEl>
                      <p:spTgt spid="76803"/>
                    </p:tgtEl>
                  </p:cond>
                </p:stCondLst>
                <p:endSync evt="end" delay="0">
                  <p:rtn val="all"/>
                </p:endSync>
                <p:childTnLst>
                  <p:par>
                    <p:cTn id="3" fill="hold" nodeType="clickPar">
                      <p:stCondLst>
                        <p:cond delay="0"/>
                      </p:stCondLst>
                      <p:childTnLst>
                        <p:par>
                          <p:cTn id="4" fill="hold" nodeType="withGroup">
                            <p:stCondLst>
                              <p:cond delay="0"/>
                            </p:stCondLst>
                            <p:childTnLst>
                              <p:par>
                                <p:cTn id="5" presetID="8" presetClass="emph" presetSubtype="0" fill="hold" grpId="1" nodeType="clickEffect">
                                  <p:stCondLst>
                                    <p:cond delay="0"/>
                                  </p:stCondLst>
                                  <p:childTnLst>
                                    <p:animRot by="21600000">
                                      <p:cBhvr>
                                        <p:cTn id="6" dur="2000" fill="hold"/>
                                        <p:tgtEl>
                                          <p:spTgt spid="76803"/>
                                        </p:tgtEl>
                                        <p:attrNameLst>
                                          <p:attrName>r</p:attrName>
                                        </p:attrNameLst>
                                      </p:cBhvr>
                                    </p:animRot>
                                  </p:childTnLst>
                                </p:cTn>
                              </p:par>
                            </p:childTnLst>
                          </p:cTn>
                        </p:par>
                        <p:par>
                          <p:cTn id="7" fill="hold" nodeType="afterGroup">
                            <p:stCondLst>
                              <p:cond delay="2000"/>
                            </p:stCondLst>
                            <p:childTnLst>
                              <p:par>
                                <p:cTn id="8" presetID="42" presetClass="path" presetSubtype="0" accel="50000" decel="50000" fill="hold" grpId="0" nodeType="afterEffect">
                                  <p:stCondLst>
                                    <p:cond delay="0"/>
                                  </p:stCondLst>
                                  <p:childTnLst>
                                    <p:animMotion origin="layout" path="M 0.0 0.0  L 0.0 0.33387  E" pathEditMode="relative" ptsTypes="">
                                      <p:cBhvr>
                                        <p:cTn id="9" dur="2000" fill="hold"/>
                                        <p:tgtEl>
                                          <p:spTgt spid="76803"/>
                                        </p:tgtEl>
                                        <p:attrNameLst>
                                          <p:attrName>ppt_x</p:attrName>
                                          <p:attrName>ppt_y</p:attrName>
                                        </p:attrNameLst>
                                      </p:cBhvr>
                                    </p:animMotion>
                                  </p:childTnLst>
                                </p:cTn>
                              </p:par>
                            </p:childTnLst>
                          </p:cTn>
                        </p:par>
                        <p:par>
                          <p:cTn id="10" fill="hold" nodeType="afterGroup">
                            <p:stCondLst>
                              <p:cond delay="4000"/>
                            </p:stCondLst>
                            <p:childTnLst>
                              <p:par>
                                <p:cTn id="11" presetID="29" presetClass="entr" presetSubtype="0" repeatCount="3000" fill="hold" grpId="0" nodeType="afterEffect">
                                  <p:stCondLst>
                                    <p:cond delay="0"/>
                                  </p:stCondLst>
                                  <p:iterate type="lt">
                                    <p:tmPct val="0"/>
                                  </p:iterate>
                                  <p:childTnLst>
                                    <p:set>
                                      <p:cBhvr>
                                        <p:cTn id="12" dur="1" fill="hold">
                                          <p:stCondLst>
                                            <p:cond delay="0"/>
                                          </p:stCondLst>
                                        </p:cTn>
                                        <p:tgtEl>
                                          <p:spTgt spid="76806">
                                            <p:bg/>
                                          </p:spTgt>
                                        </p:tgtEl>
                                        <p:attrNameLst>
                                          <p:attrName>style.visibility</p:attrName>
                                        </p:attrNameLst>
                                      </p:cBhvr>
                                      <p:to>
                                        <p:strVal val="visible"/>
                                      </p:to>
                                    </p:set>
                                    <p:anim calcmode="lin" valueType="num">
                                      <p:cBhvr>
                                        <p:cTn id="13" dur="1000" fill="hold"/>
                                        <p:tgtEl>
                                          <p:spTgt spid="76806">
                                            <p:bg/>
                                          </p:spTgt>
                                        </p:tgtEl>
                                        <p:attrNameLst>
                                          <p:attrName>ppt_x</p:attrName>
                                        </p:attrNameLst>
                                      </p:cBhvr>
                                      <p:tavLst>
                                        <p:tav tm="0">
                                          <p:val>
                                            <p:strVal val="#ppt_x-.2"/>
                                          </p:val>
                                        </p:tav>
                                        <p:tav tm="100000">
                                          <p:val>
                                            <p:strVal val="#ppt_x"/>
                                          </p:val>
                                        </p:tav>
                                      </p:tavLst>
                                    </p:anim>
                                    <p:anim calcmode="lin" valueType="num">
                                      <p:cBhvr>
                                        <p:cTn id="14" dur="1000" fill="hold"/>
                                        <p:tgtEl>
                                          <p:spTgt spid="76806">
                                            <p:bg/>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76806">
                                            <p:bg/>
                                          </p:spTgt>
                                        </p:tgtEl>
                                      </p:cBhvr>
                                    </p:animEffect>
                                  </p:childTnLst>
                                </p:cTn>
                              </p:par>
                              <p:par>
                                <p:cTn id="16" presetID="29" presetClass="entr" presetSubtype="0" repeatCount="3000" fill="hold" grpId="0" nodeType="withEffect">
                                  <p:stCondLst>
                                    <p:cond delay="0"/>
                                  </p:stCondLst>
                                  <p:iterate type="lt">
                                    <p:tmPct val="0"/>
                                  </p:iterate>
                                  <p:childTnLst>
                                    <p:set>
                                      <p:cBhvr>
                                        <p:cTn id="17" dur="1" fill="hold">
                                          <p:stCondLst>
                                            <p:cond delay="0"/>
                                          </p:stCondLst>
                                        </p:cTn>
                                        <p:tgtEl>
                                          <p:spTgt spid="76806">
                                            <p:txEl>
                                              <p:pRg st="0" end="0"/>
                                            </p:txEl>
                                          </p:spTgt>
                                        </p:tgtEl>
                                        <p:attrNameLst>
                                          <p:attrName>style.visibility</p:attrName>
                                        </p:attrNameLst>
                                      </p:cBhvr>
                                      <p:to>
                                        <p:strVal val="visible"/>
                                      </p:to>
                                    </p:set>
                                    <p:anim calcmode="lin" valueType="num">
                                      <p:cBhvr>
                                        <p:cTn id="18" dur="1000" fill="hold"/>
                                        <p:tgtEl>
                                          <p:spTgt spid="76806">
                                            <p:txEl>
                                              <p:pRg st="0" end="0"/>
                                            </p:txEl>
                                          </p:spTgt>
                                        </p:tgtEl>
                                        <p:attrNameLst>
                                          <p:attrName>ppt_x</p:attrName>
                                        </p:attrNameLst>
                                      </p:cBhvr>
                                      <p:tavLst>
                                        <p:tav tm="0">
                                          <p:val>
                                            <p:strVal val="#ppt_x-.2"/>
                                          </p:val>
                                        </p:tav>
                                        <p:tav tm="100000">
                                          <p:val>
                                            <p:strVal val="#ppt_x"/>
                                          </p:val>
                                        </p:tav>
                                      </p:tavLst>
                                    </p:anim>
                                    <p:anim calcmode="lin" valueType="num">
                                      <p:cBhvr>
                                        <p:cTn id="19" dur="1000" fill="hold"/>
                                        <p:tgtEl>
                                          <p:spTgt spid="7680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0" dur="1000"/>
                                        <p:tgtEl>
                                          <p:spTgt spid="76806">
                                            <p:txEl>
                                              <p:pRg st="0" end="0"/>
                                            </p:txEl>
                                          </p:spTgt>
                                        </p:tgtEl>
                                      </p:cBhvr>
                                    </p:animEffect>
                                  </p:childTnLst>
                                </p:cTn>
                              </p:par>
                              <p:par>
                                <p:cTn id="21" presetID="3" presetClass="emph" presetSubtype="6" repeatCount="3000" fill="hold" nodeType="withEffect">
                                  <p:stCondLst>
                                    <p:cond delay="0"/>
                                  </p:stCondLst>
                                  <p:iterate type="lt">
                                    <p:tmPct val="0"/>
                                  </p:iterate>
                                  <p:childTnLst>
                                    <p:animClr clrSpc="hsl" dir="cw">
                                      <p:cBhvr override="childStyle">
                                        <p:cTn id="22" dur="500" fill="hold"/>
                                        <p:tgtEl>
                                          <p:spTgt spid="76806">
                                            <p:txEl>
                                              <p:pRg st="0" end="0"/>
                                            </p:txEl>
                                          </p:spTgt>
                                        </p:tgtEl>
                                        <p:attrNameLst>
                                          <p:attrName>style.color</p:attrName>
                                        </p:attrNameLst>
                                      </p:cBhvr>
                                      <p:to>
                                        <a:srgbClr val="FFFF00"/>
                                      </p:to>
                                    </p:animClr>
                                  </p:childTnLst>
                                  <p:subTnLst>
                                    <p:audio>
                                      <p:cMediaNode>
                                        <p:cTn display="0" masterRel="sameClick">
                                          <p:stCondLst>
                                            <p:cond evt="begin" delay="0">
                                              <p:tn val="21"/>
                                            </p:cond>
                                          </p:stCondLst>
                                          <p:endCondLst>
                                            <p:cond evt="onStopAudio" delay="0">
                                              <p:tgtEl>
                                                <p:sldTgt/>
                                              </p:tgtEl>
                                            </p:cond>
                                          </p:endCondLst>
                                        </p:cTn>
                                        <p:tgtEl>
                                          <p:sndTgt r:embed="rId2"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xit" presetSubtype="4" fill="hold" grpId="1" nodeType="clickEffect">
                                  <p:stCondLst>
                                    <p:cond delay="0"/>
                                  </p:stCondLst>
                                  <p:iterate type="lt">
                                    <p:tmPct val="0"/>
                                  </p:iterate>
                                  <p:childTnLst>
                                    <p:anim calcmode="lin" valueType="num">
                                      <p:cBhvr additive="base">
                                        <p:cTn id="26" dur="500"/>
                                        <p:tgtEl>
                                          <p:spTgt spid="76806">
                                            <p:txEl>
                                              <p:pRg st="0" end="0"/>
                                            </p:txEl>
                                          </p:spTgt>
                                        </p:tgtEl>
                                        <p:attrNameLst>
                                          <p:attrName>ppt_x</p:attrName>
                                        </p:attrNameLst>
                                      </p:cBhvr>
                                      <p:tavLst>
                                        <p:tav tm="0">
                                          <p:val>
                                            <p:strVal val="ppt_x"/>
                                          </p:val>
                                        </p:tav>
                                        <p:tav tm="100000">
                                          <p:val>
                                            <p:strVal val="ppt_x"/>
                                          </p:val>
                                        </p:tav>
                                      </p:tavLst>
                                    </p:anim>
                                    <p:anim calcmode="lin" valueType="num">
                                      <p:cBhvr additive="base">
                                        <p:cTn id="27" dur="500"/>
                                        <p:tgtEl>
                                          <p:spTgt spid="76806">
                                            <p:txEl>
                                              <p:pRg st="0" end="0"/>
                                            </p:txEl>
                                          </p:spTgt>
                                        </p:tgtEl>
                                        <p:attrNameLst>
                                          <p:attrName>ppt_y</p:attrName>
                                        </p:attrNameLst>
                                      </p:cBhvr>
                                      <p:tavLst>
                                        <p:tav tm="0">
                                          <p:val>
                                            <p:strVal val="ppt_y"/>
                                          </p:val>
                                        </p:tav>
                                        <p:tav tm="100000">
                                          <p:val>
                                            <p:strVal val="1+ppt_h/2"/>
                                          </p:val>
                                        </p:tav>
                                      </p:tavLst>
                                    </p:anim>
                                    <p:set>
                                      <p:cBhvr>
                                        <p:cTn id="28" dur="1" fill="hold">
                                          <p:stCondLst>
                                            <p:cond delay="499"/>
                                          </p:stCondLst>
                                        </p:cTn>
                                        <p:tgtEl>
                                          <p:spTgt spid="76806">
                                            <p:txEl>
                                              <p:pRg st="0" end="0"/>
                                            </p:txEl>
                                          </p:spTgt>
                                        </p:tgtEl>
                                        <p:attrNameLst>
                                          <p:attrName>style.visibility</p:attrName>
                                        </p:attrNameLst>
                                      </p:cBhvr>
                                      <p:to>
                                        <p:strVal val="hidden"/>
                                      </p:to>
                                    </p:set>
                                  </p:childTnLst>
                                </p:cTn>
                              </p:par>
                              <p:par>
                                <p:cTn id="29" presetID="2" presetClass="exit" presetSubtype="4" fill="hold" grpId="1" nodeType="withEffect">
                                  <p:stCondLst>
                                    <p:cond delay="0"/>
                                  </p:stCondLst>
                                  <p:childTnLst>
                                    <p:anim calcmode="lin" valueType="num">
                                      <p:cBhvr additive="base">
                                        <p:cTn id="30" dur="500"/>
                                        <p:tgtEl>
                                          <p:spTgt spid="76806">
                                            <p:bg/>
                                          </p:spTgt>
                                        </p:tgtEl>
                                        <p:attrNameLst>
                                          <p:attrName>ppt_x</p:attrName>
                                        </p:attrNameLst>
                                      </p:cBhvr>
                                      <p:tavLst>
                                        <p:tav tm="0">
                                          <p:val>
                                            <p:strVal val="ppt_x"/>
                                          </p:val>
                                        </p:tav>
                                        <p:tav tm="100000">
                                          <p:val>
                                            <p:strVal val="ppt_x"/>
                                          </p:val>
                                        </p:tav>
                                      </p:tavLst>
                                    </p:anim>
                                    <p:anim calcmode="lin" valueType="num">
                                      <p:cBhvr additive="base">
                                        <p:cTn id="31" dur="500"/>
                                        <p:tgtEl>
                                          <p:spTgt spid="76806">
                                            <p:bg/>
                                          </p:spTgt>
                                        </p:tgtEl>
                                        <p:attrNameLst>
                                          <p:attrName>ppt_y</p:attrName>
                                        </p:attrNameLst>
                                      </p:cBhvr>
                                      <p:tavLst>
                                        <p:tav tm="0">
                                          <p:val>
                                            <p:strVal val="ppt_y"/>
                                          </p:val>
                                        </p:tav>
                                        <p:tav tm="100000">
                                          <p:val>
                                            <p:strVal val="1+ppt_h/2"/>
                                          </p:val>
                                        </p:tav>
                                      </p:tavLst>
                                    </p:anim>
                                    <p:set>
                                      <p:cBhvr>
                                        <p:cTn id="32" dur="1" fill="hold">
                                          <p:stCondLst>
                                            <p:cond delay="499"/>
                                          </p:stCondLst>
                                        </p:cTn>
                                        <p:tgtEl>
                                          <p:spTgt spid="76806">
                                            <p:bg/>
                                          </p:spTgt>
                                        </p:tgtEl>
                                        <p:attrNameLst>
                                          <p:attrName>style.visibility</p:attrName>
                                        </p:attrNameLst>
                                      </p:cBhvr>
                                      <p:to>
                                        <p:strVal val="hidden"/>
                                      </p:to>
                                    </p:set>
                                  </p:childTnLst>
                                </p:cTn>
                              </p:par>
                            </p:childTnLst>
                          </p:cTn>
                        </p:par>
                        <p:par>
                          <p:cTn id="33" fill="hold" nodeType="afterGroup">
                            <p:stCondLst>
                              <p:cond delay="500"/>
                            </p:stCondLst>
                            <p:childTnLst>
                              <p:par>
                                <p:cTn id="34" presetID="4" presetClass="exit" presetSubtype="16" fill="hold" grpId="2" nodeType="afterEffect">
                                  <p:stCondLst>
                                    <p:cond delay="0"/>
                                  </p:stCondLst>
                                  <p:childTnLst>
                                    <p:animEffect transition="out" filter="box(in)">
                                      <p:cBhvr>
                                        <p:cTn id="35" dur="500"/>
                                        <p:tgtEl>
                                          <p:spTgt spid="76803"/>
                                        </p:tgtEl>
                                      </p:cBhvr>
                                    </p:animEffect>
                                    <p:set>
                                      <p:cBhvr>
                                        <p:cTn id="36" dur="1" fill="hold">
                                          <p:stCondLst>
                                            <p:cond delay="499"/>
                                          </p:stCondLst>
                                        </p:cTn>
                                        <p:tgtEl>
                                          <p:spTgt spid="76803"/>
                                        </p:tgtEl>
                                        <p:attrNameLst>
                                          <p:attrName>style.visibility</p:attrName>
                                        </p:attrNameLst>
                                      </p:cBhvr>
                                      <p:to>
                                        <p:strVal val="hidden"/>
                                      </p:to>
                                    </p:set>
                                  </p:childTnLst>
                                </p:cTn>
                              </p:par>
                            </p:childTnLst>
                          </p:cTn>
                        </p:par>
                      </p:childTnLst>
                    </p:cTn>
                  </p:par>
                </p:childTnLst>
              </p:cTn>
              <p:nextCondLst>
                <p:cond evt="onClick" delay="0">
                  <p:tgtEl>
                    <p:spTgt spid="76803"/>
                  </p:tgtEl>
                </p:cond>
              </p:nextCondLst>
            </p:seq>
            <p:seq concurrent="1" nextAc="seek">
              <p:cTn id="37" restart="whenNotActive" fill="hold" evtFilter="cancelBubble" nodeType="interactiveSeq">
                <p:stCondLst>
                  <p:cond evt="onClick" delay="0">
                    <p:tgtEl>
                      <p:spTgt spid="76804"/>
                    </p:tgtEl>
                  </p:cond>
                </p:stCondLst>
                <p:endSync evt="end" delay="0">
                  <p:rtn val="all"/>
                </p:endSync>
                <p:childTnLst>
                  <p:par>
                    <p:cTn id="38" fill="hold" nodeType="clickPar">
                      <p:stCondLst>
                        <p:cond delay="0"/>
                      </p:stCondLst>
                      <p:childTnLst>
                        <p:par>
                          <p:cTn id="39" fill="hold" nodeType="withGroup">
                            <p:stCondLst>
                              <p:cond delay="0"/>
                            </p:stCondLst>
                            <p:childTnLst>
                              <p:par>
                                <p:cTn id="40" presetID="8" presetClass="emph" presetSubtype="0" fill="hold" grpId="0" nodeType="clickEffect">
                                  <p:stCondLst>
                                    <p:cond delay="0"/>
                                  </p:stCondLst>
                                  <p:childTnLst>
                                    <p:animRot by="21600000">
                                      <p:cBhvr>
                                        <p:cTn id="41" dur="2000" fill="hold"/>
                                        <p:tgtEl>
                                          <p:spTgt spid="76804"/>
                                        </p:tgtEl>
                                        <p:attrNameLst>
                                          <p:attrName>r</p:attrName>
                                        </p:attrNameLst>
                                      </p:cBhvr>
                                    </p:animRot>
                                  </p:childTnLst>
                                </p:cTn>
                              </p:par>
                            </p:childTnLst>
                          </p:cTn>
                        </p:par>
                        <p:par>
                          <p:cTn id="42" fill="hold" nodeType="afterGroup">
                            <p:stCondLst>
                              <p:cond delay="2000"/>
                            </p:stCondLst>
                            <p:childTnLst>
                              <p:par>
                                <p:cTn id="43" presetID="0" presetClass="path" presetSubtype="0" accel="50000" decel="50000" fill="hold" grpId="1" nodeType="afterEffect">
                                  <p:stCondLst>
                                    <p:cond delay="0"/>
                                  </p:stCondLst>
                                  <p:childTnLst>
                                    <p:animMotion origin="layout" path="M 1.11111E-6 0 C 0.02083 0.13333 0.04236 0.2669 0.0033 0.32755 C -0.03542 0.38843 -0.1342 0.37662 -0.23264 0.36458 " pathEditMode="relative" rAng="0" ptsTypes="aaA">
                                      <p:cBhvr>
                                        <p:cTn id="44" dur="2000" fill="hold"/>
                                        <p:tgtEl>
                                          <p:spTgt spid="76804"/>
                                        </p:tgtEl>
                                        <p:attrNameLst>
                                          <p:attrName>ppt_x</p:attrName>
                                          <p:attrName>ppt_y</p:attrName>
                                        </p:attrNameLst>
                                      </p:cBhvr>
                                      <p:rCtr x="-9514" y="19421"/>
                                    </p:animMotion>
                                  </p:childTnLst>
                                </p:cTn>
                              </p:par>
                            </p:childTnLst>
                          </p:cTn>
                        </p:par>
                        <p:par>
                          <p:cTn id="45" fill="hold" nodeType="afterGroup">
                            <p:stCondLst>
                              <p:cond delay="4000"/>
                            </p:stCondLst>
                            <p:childTnLst>
                              <p:par>
                                <p:cTn id="46" presetID="41" presetClass="entr" presetSubtype="0" fill="hold" grpId="0" nodeType="afterEffect">
                                  <p:stCondLst>
                                    <p:cond delay="0"/>
                                  </p:stCondLst>
                                  <p:childTnLst>
                                    <p:set>
                                      <p:cBhvr>
                                        <p:cTn id="47" dur="1" fill="hold">
                                          <p:stCondLst>
                                            <p:cond delay="0"/>
                                          </p:stCondLst>
                                        </p:cTn>
                                        <p:tgtEl>
                                          <p:spTgt spid="76811"/>
                                        </p:tgtEl>
                                        <p:attrNameLst>
                                          <p:attrName>style.visibility</p:attrName>
                                        </p:attrNameLst>
                                      </p:cBhvr>
                                      <p:to>
                                        <p:strVal val="visible"/>
                                      </p:to>
                                    </p:set>
                                    <p:anim calcmode="lin" valueType="num">
                                      <p:cBhvr>
                                        <p:cTn id="48" dur="500" fill="hold"/>
                                        <p:tgtEl>
                                          <p:spTgt spid="76811"/>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76811"/>
                                        </p:tgtEl>
                                        <p:attrNameLst>
                                          <p:attrName>ppt_y</p:attrName>
                                        </p:attrNameLst>
                                      </p:cBhvr>
                                      <p:tavLst>
                                        <p:tav tm="0">
                                          <p:val>
                                            <p:strVal val="#ppt_y"/>
                                          </p:val>
                                        </p:tav>
                                        <p:tav tm="100000">
                                          <p:val>
                                            <p:strVal val="#ppt_y"/>
                                          </p:val>
                                        </p:tav>
                                      </p:tavLst>
                                    </p:anim>
                                    <p:anim calcmode="lin" valueType="num">
                                      <p:cBhvr>
                                        <p:cTn id="50" dur="500" fill="hold"/>
                                        <p:tgtEl>
                                          <p:spTgt spid="76811"/>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76811"/>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76811"/>
                                        </p:tgtEl>
                                      </p:cBhvr>
                                    </p:animEffect>
                                  </p:childTnLst>
                                  <p:subTnLst>
                                    <p:audio>
                                      <p:cMediaNode>
                                        <p:cTn display="0" masterRel="sameClick">
                                          <p:stCondLst>
                                            <p:cond evt="begin" delay="0">
                                              <p:tn val="46"/>
                                            </p:cond>
                                          </p:stCondLst>
                                          <p:endCondLst>
                                            <p:cond evt="onStopAudio" delay="0">
                                              <p:tgtEl>
                                                <p:sldTgt/>
                                              </p:tgtEl>
                                            </p:cond>
                                          </p:endCondLst>
                                        </p:cTn>
                                        <p:tgtEl>
                                          <p:sndTgt r:embed="rId2" name="chimes.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xit" presetSubtype="10" fill="hold" grpId="1" nodeType="clickEffect">
                                  <p:stCondLst>
                                    <p:cond delay="0"/>
                                  </p:stCondLst>
                                  <p:childTnLst>
                                    <p:animEffect transition="out" filter="blinds(horizontal)">
                                      <p:cBhvr>
                                        <p:cTn id="56" dur="500"/>
                                        <p:tgtEl>
                                          <p:spTgt spid="76811"/>
                                        </p:tgtEl>
                                      </p:cBhvr>
                                    </p:animEffect>
                                    <p:set>
                                      <p:cBhvr>
                                        <p:cTn id="57" dur="1" fill="hold">
                                          <p:stCondLst>
                                            <p:cond delay="499"/>
                                          </p:stCondLst>
                                        </p:cTn>
                                        <p:tgtEl>
                                          <p:spTgt spid="76811"/>
                                        </p:tgtEl>
                                        <p:attrNameLst>
                                          <p:attrName>style.visibility</p:attrName>
                                        </p:attrNameLst>
                                      </p:cBhvr>
                                      <p:to>
                                        <p:strVal val="hidden"/>
                                      </p:to>
                                    </p:set>
                                  </p:childTnLst>
                                </p:cTn>
                              </p:par>
                            </p:childTnLst>
                          </p:cTn>
                        </p:par>
                        <p:par>
                          <p:cTn id="58" fill="hold" nodeType="afterGroup">
                            <p:stCondLst>
                              <p:cond delay="500"/>
                            </p:stCondLst>
                            <p:childTnLst>
                              <p:par>
                                <p:cTn id="59" presetID="4" presetClass="exit" presetSubtype="16" fill="hold" grpId="2" nodeType="afterEffect">
                                  <p:stCondLst>
                                    <p:cond delay="0"/>
                                  </p:stCondLst>
                                  <p:childTnLst>
                                    <p:animEffect transition="out" filter="box(in)">
                                      <p:cBhvr>
                                        <p:cTn id="60" dur="500"/>
                                        <p:tgtEl>
                                          <p:spTgt spid="76804"/>
                                        </p:tgtEl>
                                      </p:cBhvr>
                                    </p:animEffect>
                                    <p:set>
                                      <p:cBhvr>
                                        <p:cTn id="61" dur="1" fill="hold">
                                          <p:stCondLst>
                                            <p:cond delay="499"/>
                                          </p:stCondLst>
                                        </p:cTn>
                                        <p:tgtEl>
                                          <p:spTgt spid="76804"/>
                                        </p:tgtEl>
                                        <p:attrNameLst>
                                          <p:attrName>style.visibility</p:attrName>
                                        </p:attrNameLst>
                                      </p:cBhvr>
                                      <p:to>
                                        <p:strVal val="hidden"/>
                                      </p:to>
                                    </p:set>
                                  </p:childTnLst>
                                </p:cTn>
                              </p:par>
                            </p:childTnLst>
                          </p:cTn>
                        </p:par>
                      </p:childTnLst>
                    </p:cTn>
                  </p:par>
                </p:childTnLst>
              </p:cTn>
              <p:nextCondLst>
                <p:cond evt="onClick" delay="0">
                  <p:tgtEl>
                    <p:spTgt spid="76804"/>
                  </p:tgtEl>
                </p:cond>
              </p:nextCondLst>
            </p:seq>
            <p:seq concurrent="1" nextAc="seek">
              <p:cTn id="62" restart="whenNotActive" fill="hold" evtFilter="cancelBubble" nodeType="interactiveSeq">
                <p:stCondLst>
                  <p:cond evt="onClick" delay="0">
                    <p:tgtEl>
                      <p:spTgt spid="76805"/>
                    </p:tgtEl>
                  </p:cond>
                </p:stCondLst>
                <p:endSync evt="end" delay="0">
                  <p:rtn val="all"/>
                </p:endSync>
                <p:childTnLst>
                  <p:par>
                    <p:cTn id="63" fill="hold" nodeType="clickPar">
                      <p:stCondLst>
                        <p:cond delay="0"/>
                      </p:stCondLst>
                      <p:childTnLst>
                        <p:par>
                          <p:cTn id="64" fill="hold" nodeType="withGroup">
                            <p:stCondLst>
                              <p:cond delay="0"/>
                            </p:stCondLst>
                            <p:childTnLst>
                              <p:par>
                                <p:cTn id="65" presetID="8" presetClass="emph" presetSubtype="0" fill="hold" grpId="0" nodeType="clickEffect">
                                  <p:stCondLst>
                                    <p:cond delay="0"/>
                                  </p:stCondLst>
                                  <p:childTnLst>
                                    <p:animRot by="21600000">
                                      <p:cBhvr>
                                        <p:cTn id="66" dur="2000" fill="hold"/>
                                        <p:tgtEl>
                                          <p:spTgt spid="76805"/>
                                        </p:tgtEl>
                                        <p:attrNameLst>
                                          <p:attrName>r</p:attrName>
                                        </p:attrNameLst>
                                      </p:cBhvr>
                                    </p:animRot>
                                  </p:childTnLst>
                                </p:cTn>
                              </p:par>
                            </p:childTnLst>
                          </p:cTn>
                        </p:par>
                        <p:par>
                          <p:cTn id="67" fill="hold" nodeType="afterGroup">
                            <p:stCondLst>
                              <p:cond delay="2000"/>
                            </p:stCondLst>
                            <p:childTnLst>
                              <p:par>
                                <p:cTn id="68" presetID="0" presetClass="path" presetSubtype="0" accel="50000" decel="50000" fill="hold" grpId="1" nodeType="afterEffect">
                                  <p:stCondLst>
                                    <p:cond delay="0"/>
                                  </p:stCondLst>
                                  <p:childTnLst>
                                    <p:animMotion origin="layout" path="M 0.14514 -0.01667 C 0.1316 0.05208 0.14826 0.125 0.13819 0.19468 C 0.1408 0.23611 0.13715 0.26343 0.13351 0.30625 C 0.13316 0.30949 0.12899 0.3088 0.12656 0.30926 C 0.11493 0.31088 0.1033 0.31134 0.09167 0.3125 C 0.07378 0.31736 0.05625 0.32083 0.03819 0.32477 C 0.00156 0.34167 0.03698 0.32639 -0.06181 0.33102 C -0.09861 0.33264 -0.13455 0.33981 -0.17118 0.34375 C -0.19271 0.34074 -0.21302 0.34537 -0.23403 0.34051 C -0.26285 0.3419 -0.33889 0.33611 -0.36892 0.35 C -0.40226 0.34653 -0.38906 0.34676 -0.40833 0.34676 " pathEditMode="relative" rAng="0" ptsTypes="ffffffffffA">
                                      <p:cBhvr>
                                        <p:cTn id="69" dur="2000" fill="hold"/>
                                        <p:tgtEl>
                                          <p:spTgt spid="76805"/>
                                        </p:tgtEl>
                                        <p:attrNameLst>
                                          <p:attrName>ppt_x</p:attrName>
                                          <p:attrName>ppt_y</p:attrName>
                                        </p:attrNameLst>
                                      </p:cBhvr>
                                      <p:rCtr x="-27517" y="18333"/>
                                    </p:animMotion>
                                  </p:childTnLst>
                                </p:cTn>
                              </p:par>
                            </p:childTnLst>
                          </p:cTn>
                        </p:par>
                        <p:par>
                          <p:cTn id="70" fill="hold" nodeType="afterGroup">
                            <p:stCondLst>
                              <p:cond delay="4000"/>
                            </p:stCondLst>
                            <p:childTnLst>
                              <p:par>
                                <p:cTn id="71" presetID="29" presetClass="entr" presetSubtype="0" fill="hold" grpId="0" nodeType="afterEffect">
                                  <p:stCondLst>
                                    <p:cond delay="0"/>
                                  </p:stCondLst>
                                  <p:iterate type="wd">
                                    <p:tmPct val="0"/>
                                  </p:iterate>
                                  <p:childTnLst>
                                    <p:set>
                                      <p:cBhvr>
                                        <p:cTn id="72" dur="1" fill="hold">
                                          <p:stCondLst>
                                            <p:cond delay="0"/>
                                          </p:stCondLst>
                                        </p:cTn>
                                        <p:tgtEl>
                                          <p:spTgt spid="76807">
                                            <p:bg/>
                                          </p:spTgt>
                                        </p:tgtEl>
                                        <p:attrNameLst>
                                          <p:attrName>style.visibility</p:attrName>
                                        </p:attrNameLst>
                                      </p:cBhvr>
                                      <p:to>
                                        <p:strVal val="visible"/>
                                      </p:to>
                                    </p:set>
                                    <p:anim calcmode="lin" valueType="num">
                                      <p:cBhvr>
                                        <p:cTn id="73" dur="1000" fill="hold"/>
                                        <p:tgtEl>
                                          <p:spTgt spid="76807">
                                            <p:bg/>
                                          </p:spTgt>
                                        </p:tgtEl>
                                        <p:attrNameLst>
                                          <p:attrName>ppt_x</p:attrName>
                                        </p:attrNameLst>
                                      </p:cBhvr>
                                      <p:tavLst>
                                        <p:tav tm="0">
                                          <p:val>
                                            <p:strVal val="#ppt_x-.2"/>
                                          </p:val>
                                        </p:tav>
                                        <p:tav tm="100000">
                                          <p:val>
                                            <p:strVal val="#ppt_x"/>
                                          </p:val>
                                        </p:tav>
                                      </p:tavLst>
                                    </p:anim>
                                    <p:anim calcmode="lin" valueType="num">
                                      <p:cBhvr>
                                        <p:cTn id="74" dur="1000" fill="hold"/>
                                        <p:tgtEl>
                                          <p:spTgt spid="76807">
                                            <p:bg/>
                                          </p:spTgt>
                                        </p:tgtEl>
                                        <p:attrNameLst>
                                          <p:attrName>ppt_y</p:attrName>
                                        </p:attrNameLst>
                                      </p:cBhvr>
                                      <p:tavLst>
                                        <p:tav tm="0">
                                          <p:val>
                                            <p:strVal val="#ppt_y"/>
                                          </p:val>
                                        </p:tav>
                                        <p:tav tm="100000">
                                          <p:val>
                                            <p:strVal val="#ppt_y"/>
                                          </p:val>
                                        </p:tav>
                                      </p:tavLst>
                                    </p:anim>
                                    <p:animEffect transition="in" filter="wipe(right)" prLst="gradientSize: 0.1">
                                      <p:cBhvr>
                                        <p:cTn id="75" dur="1000"/>
                                        <p:tgtEl>
                                          <p:spTgt spid="76807">
                                            <p:bg/>
                                          </p:spTgt>
                                        </p:tgtEl>
                                      </p:cBhvr>
                                    </p:animEffect>
                                  </p:childTnLst>
                                  <p:subTnLst>
                                    <p:audio>
                                      <p:cMediaNode>
                                        <p:cTn display="0" masterRel="sameClick">
                                          <p:stCondLst>
                                            <p:cond evt="begin" delay="0">
                                              <p:tn val="71"/>
                                            </p:cond>
                                          </p:stCondLst>
                                          <p:endCondLst>
                                            <p:cond evt="onStopAudio" delay="0">
                                              <p:tgtEl>
                                                <p:sldTgt/>
                                              </p:tgtEl>
                                            </p:cond>
                                          </p:endCondLst>
                                        </p:cTn>
                                        <p:tgtEl>
                                          <p:sndTgt r:embed="rId3" name="applause.wav"/>
                                        </p:tgtEl>
                                      </p:cMediaNode>
                                    </p:audio>
                                  </p:subTnLst>
                                </p:cTn>
                              </p:par>
                              <p:par>
                                <p:cTn id="76" presetID="29" presetClass="entr" presetSubtype="0" fill="hold" grpId="0" nodeType="withEffect">
                                  <p:stCondLst>
                                    <p:cond delay="0"/>
                                  </p:stCondLst>
                                  <p:iterate type="wd">
                                    <p:tmPct val="0"/>
                                  </p:iterate>
                                  <p:childTnLst>
                                    <p:set>
                                      <p:cBhvr>
                                        <p:cTn id="77" dur="1" fill="hold">
                                          <p:stCondLst>
                                            <p:cond delay="0"/>
                                          </p:stCondLst>
                                        </p:cTn>
                                        <p:tgtEl>
                                          <p:spTgt spid="76807">
                                            <p:txEl>
                                              <p:pRg st="0" end="0"/>
                                            </p:txEl>
                                          </p:spTgt>
                                        </p:tgtEl>
                                        <p:attrNameLst>
                                          <p:attrName>style.visibility</p:attrName>
                                        </p:attrNameLst>
                                      </p:cBhvr>
                                      <p:to>
                                        <p:strVal val="visible"/>
                                      </p:to>
                                    </p:set>
                                    <p:anim calcmode="lin" valueType="num">
                                      <p:cBhvr>
                                        <p:cTn id="78" dur="1000" fill="hold"/>
                                        <p:tgtEl>
                                          <p:spTgt spid="76807">
                                            <p:txEl>
                                              <p:pRg st="0" end="0"/>
                                            </p:txEl>
                                          </p:spTgt>
                                        </p:tgtEl>
                                        <p:attrNameLst>
                                          <p:attrName>ppt_x</p:attrName>
                                        </p:attrNameLst>
                                      </p:cBhvr>
                                      <p:tavLst>
                                        <p:tav tm="0">
                                          <p:val>
                                            <p:strVal val="#ppt_x-.2"/>
                                          </p:val>
                                        </p:tav>
                                        <p:tav tm="100000">
                                          <p:val>
                                            <p:strVal val="#ppt_x"/>
                                          </p:val>
                                        </p:tav>
                                      </p:tavLst>
                                    </p:anim>
                                    <p:anim calcmode="lin" valueType="num">
                                      <p:cBhvr>
                                        <p:cTn id="79" dur="1000" fill="hold"/>
                                        <p:tgtEl>
                                          <p:spTgt spid="7680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80" dur="1000"/>
                                        <p:tgtEl>
                                          <p:spTgt spid="76807">
                                            <p:txEl>
                                              <p:pRg st="0" end="0"/>
                                            </p:txEl>
                                          </p:spTgt>
                                        </p:tgtEl>
                                      </p:cBhvr>
                                    </p:animEffect>
                                  </p:childTnLst>
                                  <p:subTnLst>
                                    <p:audio>
                                      <p:cMediaNode>
                                        <p:cTn display="0" masterRel="sameClick">
                                          <p:stCondLst>
                                            <p:cond evt="begin" delay="0">
                                              <p:tn val="76"/>
                                            </p:cond>
                                          </p:stCondLst>
                                          <p:endCondLst>
                                            <p:cond evt="onStopAudio" delay="0">
                                              <p:tgtEl>
                                                <p:sldTgt/>
                                              </p:tgtEl>
                                            </p:cond>
                                          </p:endCondLst>
                                        </p:cTn>
                                        <p:tgtEl>
                                          <p:sndTgt r:embed="rId3" name="applause.wav"/>
                                        </p:tgtEl>
                                      </p:cMediaNode>
                                    </p:audio>
                                  </p:subTnLst>
                                </p:cTn>
                              </p:par>
                              <p:par>
                                <p:cTn id="81" presetID="3" presetClass="emph" presetSubtype="6" repeatCount="indefinite" fill="hold" nodeType="withEffect">
                                  <p:stCondLst>
                                    <p:cond delay="0"/>
                                  </p:stCondLst>
                                  <p:iterate type="wd">
                                    <p:tmPct val="10000"/>
                                  </p:iterate>
                                  <p:childTnLst>
                                    <p:animClr clrSpc="hsl" dir="cw">
                                      <p:cBhvr override="childStyle">
                                        <p:cTn id="82" dur="500" fill="hold"/>
                                        <p:tgtEl>
                                          <p:spTgt spid="76807">
                                            <p:txEl>
                                              <p:pRg st="0" end="0"/>
                                            </p:txEl>
                                          </p:spTgt>
                                        </p:tgtEl>
                                        <p:attrNameLst>
                                          <p:attrName>style.color</p:attrName>
                                        </p:attrNameLst>
                                      </p:cBhvr>
                                      <p:to>
                                        <a:srgbClr val="FFFF00"/>
                                      </p:to>
                                    </p:animClr>
                                  </p:childTnLst>
                                  <p:subTnLst>
                                    <p:audio>
                                      <p:cMediaNode>
                                        <p:cTn display="0" masterRel="sameClick">
                                          <p:stCondLst>
                                            <p:cond evt="begin" delay="0">
                                              <p:tn val="81"/>
                                            </p:cond>
                                          </p:stCondLst>
                                          <p:endCondLst>
                                            <p:cond evt="onStopAudio" delay="0">
                                              <p:tgtEl>
                                                <p:sldTgt/>
                                              </p:tgtEl>
                                            </p:cond>
                                          </p:endCondLst>
                                        </p:cTn>
                                        <p:tgtEl>
                                          <p:sndTgt r:embed="rId2" name="chimes.wav"/>
                                        </p:tgtEl>
                                      </p:cMediaNode>
                                    </p:audio>
                                  </p:subTnLst>
                                </p:cTn>
                              </p:par>
                            </p:childTnLst>
                          </p:cTn>
                        </p:par>
                      </p:childTnLst>
                    </p:cTn>
                  </p:par>
                  <p:par>
                    <p:cTn id="83" fill="hold" nodeType="clickPar">
                      <p:stCondLst>
                        <p:cond delay="indefinite"/>
                      </p:stCondLst>
                      <p:childTnLst>
                        <p:par>
                          <p:cTn id="84" fill="hold" nodeType="withGroup">
                            <p:stCondLst>
                              <p:cond delay="0"/>
                            </p:stCondLst>
                            <p:childTnLst>
                              <p:par>
                                <p:cTn id="85" presetID="8" presetClass="exit" presetSubtype="16" fill="hold" grpId="1" nodeType="clickEffect">
                                  <p:stCondLst>
                                    <p:cond delay="0"/>
                                  </p:stCondLst>
                                  <p:iterate type="wd">
                                    <p:tmPct val="0"/>
                                  </p:iterate>
                                  <p:childTnLst>
                                    <p:animEffect transition="out" filter="diamond(in)">
                                      <p:cBhvr>
                                        <p:cTn id="86" dur="2000"/>
                                        <p:tgtEl>
                                          <p:spTgt spid="76807">
                                            <p:txEl>
                                              <p:pRg st="0" end="0"/>
                                            </p:txEl>
                                          </p:spTgt>
                                        </p:tgtEl>
                                      </p:cBhvr>
                                    </p:animEffect>
                                    <p:set>
                                      <p:cBhvr>
                                        <p:cTn id="87" dur="1" fill="hold">
                                          <p:stCondLst>
                                            <p:cond delay="1999"/>
                                          </p:stCondLst>
                                        </p:cTn>
                                        <p:tgtEl>
                                          <p:spTgt spid="76807">
                                            <p:txEl>
                                              <p:pRg st="0" end="0"/>
                                            </p:txEl>
                                          </p:spTgt>
                                        </p:tgtEl>
                                        <p:attrNameLst>
                                          <p:attrName>style.visibility</p:attrName>
                                        </p:attrNameLst>
                                      </p:cBhvr>
                                      <p:to>
                                        <p:strVal val="hidden"/>
                                      </p:to>
                                    </p:set>
                                  </p:childTnLst>
                                </p:cTn>
                              </p:par>
                              <p:par>
                                <p:cTn id="88" presetID="8" presetClass="exit" presetSubtype="16" fill="hold" grpId="1" nodeType="withEffect">
                                  <p:stCondLst>
                                    <p:cond delay="0"/>
                                  </p:stCondLst>
                                  <p:iterate type="wd">
                                    <p:tmPct val="0"/>
                                  </p:iterate>
                                  <p:childTnLst>
                                    <p:animEffect transition="out" filter="diamond(in)">
                                      <p:cBhvr>
                                        <p:cTn id="89" dur="2000"/>
                                        <p:tgtEl>
                                          <p:spTgt spid="76807">
                                            <p:bg/>
                                          </p:spTgt>
                                        </p:tgtEl>
                                      </p:cBhvr>
                                    </p:animEffect>
                                    <p:set>
                                      <p:cBhvr>
                                        <p:cTn id="90" dur="1" fill="hold">
                                          <p:stCondLst>
                                            <p:cond delay="1999"/>
                                          </p:stCondLst>
                                        </p:cTn>
                                        <p:tgtEl>
                                          <p:spTgt spid="76807">
                                            <p:bg/>
                                          </p:spTgt>
                                        </p:tgtEl>
                                        <p:attrNameLst>
                                          <p:attrName>style.visibility</p:attrName>
                                        </p:attrNameLst>
                                      </p:cBhvr>
                                      <p:to>
                                        <p:strVal val="hidden"/>
                                      </p:to>
                                    </p:set>
                                  </p:childTnLst>
                                </p:cTn>
                              </p:par>
                            </p:childTnLst>
                          </p:cTn>
                        </p:par>
                        <p:par>
                          <p:cTn id="91" fill="hold" nodeType="afterGroup">
                            <p:stCondLst>
                              <p:cond delay="2000"/>
                            </p:stCondLst>
                            <p:childTnLst>
                              <p:par>
                                <p:cTn id="92" presetID="4" presetClass="exit" presetSubtype="16" fill="hold" grpId="2" nodeType="afterEffect">
                                  <p:stCondLst>
                                    <p:cond delay="0"/>
                                  </p:stCondLst>
                                  <p:childTnLst>
                                    <p:animEffect transition="out" filter="box(in)">
                                      <p:cBhvr>
                                        <p:cTn id="93" dur="500"/>
                                        <p:tgtEl>
                                          <p:spTgt spid="76805"/>
                                        </p:tgtEl>
                                      </p:cBhvr>
                                    </p:animEffect>
                                    <p:set>
                                      <p:cBhvr>
                                        <p:cTn id="94" dur="1" fill="hold">
                                          <p:stCondLst>
                                            <p:cond delay="499"/>
                                          </p:stCondLst>
                                        </p:cTn>
                                        <p:tgtEl>
                                          <p:spTgt spid="76805"/>
                                        </p:tgtEl>
                                        <p:attrNameLst>
                                          <p:attrName>style.visibility</p:attrName>
                                        </p:attrNameLst>
                                      </p:cBhvr>
                                      <p:to>
                                        <p:strVal val="hidden"/>
                                      </p:to>
                                    </p:set>
                                  </p:childTnLst>
                                </p:cTn>
                              </p:par>
                            </p:childTnLst>
                          </p:cTn>
                        </p:par>
                      </p:childTnLst>
                    </p:cTn>
                  </p:par>
                </p:childTnLst>
              </p:cTn>
              <p:nextCondLst>
                <p:cond evt="onClick" delay="0">
                  <p:tgtEl>
                    <p:spTgt spid="76805"/>
                  </p:tgtEl>
                </p:cond>
              </p:nextCondLst>
            </p:seq>
            <p:seq concurrent="1" nextAc="seek">
              <p:cTn id="95" restart="whenNotActive" fill="hold" evtFilter="cancelBubble" nodeType="interactiveSeq">
                <p:stCondLst>
                  <p:cond evt="onClick" delay="0">
                    <p:tgtEl>
                      <p:spTgt spid="76812"/>
                    </p:tgtEl>
                  </p:cond>
                </p:stCondLst>
                <p:endSync evt="end" delay="0">
                  <p:rtn val="all"/>
                </p:endSync>
                <p:childTnLst>
                  <p:par>
                    <p:cTn id="96" fill="hold" nodeType="clickPar">
                      <p:stCondLst>
                        <p:cond delay="0"/>
                      </p:stCondLst>
                      <p:childTnLst>
                        <p:par>
                          <p:cTn id="97" fill="hold" nodeType="withGroup">
                            <p:stCondLst>
                              <p:cond delay="0"/>
                            </p:stCondLst>
                            <p:childTnLst>
                              <p:par>
                                <p:cTn id="98" presetID="8" presetClass="emph" presetSubtype="0" fill="hold" grpId="0" nodeType="clickEffect">
                                  <p:stCondLst>
                                    <p:cond delay="0"/>
                                  </p:stCondLst>
                                  <p:childTnLst>
                                    <p:animRot by="21600000">
                                      <p:cBhvr>
                                        <p:cTn id="99" dur="2000" fill="hold"/>
                                        <p:tgtEl>
                                          <p:spTgt spid="76812"/>
                                        </p:tgtEl>
                                        <p:attrNameLst>
                                          <p:attrName>r</p:attrName>
                                        </p:attrNameLst>
                                      </p:cBhvr>
                                    </p:animRot>
                                  </p:childTnLst>
                                </p:cTn>
                              </p:par>
                            </p:childTnLst>
                          </p:cTn>
                        </p:par>
                        <p:par>
                          <p:cTn id="100" fill="hold" nodeType="afterGroup">
                            <p:stCondLst>
                              <p:cond delay="2000"/>
                            </p:stCondLst>
                            <p:childTnLst>
                              <p:par>
                                <p:cTn id="101" presetID="0" presetClass="path" presetSubtype="0" accel="50000" decel="50000" fill="hold" grpId="1" nodeType="afterEffect">
                                  <p:stCondLst>
                                    <p:cond delay="0"/>
                                  </p:stCondLst>
                                  <p:childTnLst>
                                    <p:animMotion origin="layout" path="M -6.94444E-6 7.42639E-6 C -0.01355 0.06864 0.00312 0.14167 -0.00695 0.21123 C -0.00435 0.25273 -0.00799 0.28009 -0.01164 0.32298 C -0.01199 0.32623 -0.01615 0.32553 -0.01858 0.326 C -0.03021 0.32762 -0.04185 0.32808 -0.05348 0.32924 C -0.07136 0.33411 -0.0889 0.33759 -0.10695 0.34153 C -0.14358 0.35823 -0.10817 0.34315 -0.20695 0.34779 C -0.24376 0.34941 -0.27969 0.35637 -0.31633 0.36031 C -0.33785 0.3573 -0.35817 0.36193 -0.37917 0.35707 C -0.40799 0.35846 -0.48403 0.35289 -0.51407 0.36657 C -0.5474 0.36309 -0.53421 0.36333 -0.55348 0.36333 " pathEditMode="relative" ptsTypes="ffffffffffA">
                                      <p:cBhvr>
                                        <p:cTn id="102" dur="2000" fill="hold"/>
                                        <p:tgtEl>
                                          <p:spTgt spid="76812"/>
                                        </p:tgtEl>
                                        <p:attrNameLst>
                                          <p:attrName>ppt_x</p:attrName>
                                          <p:attrName>ppt_y</p:attrName>
                                        </p:attrNameLst>
                                      </p:cBhvr>
                                    </p:animMotion>
                                  </p:childTnLst>
                                </p:cTn>
                              </p:par>
                            </p:childTnLst>
                          </p:cTn>
                        </p:par>
                        <p:par>
                          <p:cTn id="103" fill="hold" nodeType="afterGroup">
                            <p:stCondLst>
                              <p:cond delay="4000"/>
                            </p:stCondLst>
                            <p:childTnLst>
                              <p:par>
                                <p:cTn id="104" presetID="2" presetClass="entr" presetSubtype="4" fill="hold" grpId="0" nodeType="afterEffect">
                                  <p:stCondLst>
                                    <p:cond delay="0"/>
                                  </p:stCondLst>
                                  <p:childTnLst>
                                    <p:set>
                                      <p:cBhvr>
                                        <p:cTn id="105" dur="1" fill="hold">
                                          <p:stCondLst>
                                            <p:cond delay="0"/>
                                          </p:stCondLst>
                                        </p:cTn>
                                        <p:tgtEl>
                                          <p:spTgt spid="76813"/>
                                        </p:tgtEl>
                                        <p:attrNameLst>
                                          <p:attrName>style.visibility</p:attrName>
                                        </p:attrNameLst>
                                      </p:cBhvr>
                                      <p:to>
                                        <p:strVal val="visible"/>
                                      </p:to>
                                    </p:set>
                                    <p:anim calcmode="lin" valueType="num">
                                      <p:cBhvr additive="base">
                                        <p:cTn id="106" dur="500" fill="hold"/>
                                        <p:tgtEl>
                                          <p:spTgt spid="76813"/>
                                        </p:tgtEl>
                                        <p:attrNameLst>
                                          <p:attrName>ppt_x</p:attrName>
                                        </p:attrNameLst>
                                      </p:cBhvr>
                                      <p:tavLst>
                                        <p:tav tm="0">
                                          <p:val>
                                            <p:strVal val="#ppt_x"/>
                                          </p:val>
                                        </p:tav>
                                        <p:tav tm="100000">
                                          <p:val>
                                            <p:strVal val="#ppt_x"/>
                                          </p:val>
                                        </p:tav>
                                      </p:tavLst>
                                    </p:anim>
                                    <p:anim calcmode="lin" valueType="num">
                                      <p:cBhvr additive="base">
                                        <p:cTn id="107" dur="500" fill="hold"/>
                                        <p:tgtEl>
                                          <p:spTgt spid="76813"/>
                                        </p:tgtEl>
                                        <p:attrNameLst>
                                          <p:attrName>ppt_y</p:attrName>
                                        </p:attrNameLst>
                                      </p:cBhvr>
                                      <p:tavLst>
                                        <p:tav tm="0">
                                          <p:val>
                                            <p:strVal val="1+#ppt_h/2"/>
                                          </p:val>
                                        </p:tav>
                                        <p:tav tm="100000">
                                          <p:val>
                                            <p:strVal val="#ppt_y"/>
                                          </p:val>
                                        </p:tav>
                                      </p:tavLst>
                                    </p:anim>
                                  </p:childTnLst>
                                </p:cTn>
                              </p:par>
                            </p:childTnLst>
                          </p:cTn>
                        </p:par>
                      </p:childTnLst>
                    </p:cTn>
                  </p:par>
                  <p:par>
                    <p:cTn id="108" fill="hold" nodeType="clickPar">
                      <p:stCondLst>
                        <p:cond delay="indefinite"/>
                      </p:stCondLst>
                      <p:childTnLst>
                        <p:par>
                          <p:cTn id="109" fill="hold" nodeType="withGroup">
                            <p:stCondLst>
                              <p:cond delay="0"/>
                            </p:stCondLst>
                            <p:childTnLst>
                              <p:par>
                                <p:cTn id="110" presetID="3" presetClass="exit" presetSubtype="10" fill="hold" grpId="1" nodeType="clickEffect">
                                  <p:stCondLst>
                                    <p:cond delay="0"/>
                                  </p:stCondLst>
                                  <p:childTnLst>
                                    <p:animEffect transition="out" filter="blinds(horizontal)">
                                      <p:cBhvr>
                                        <p:cTn id="111" dur="500"/>
                                        <p:tgtEl>
                                          <p:spTgt spid="76813"/>
                                        </p:tgtEl>
                                      </p:cBhvr>
                                    </p:animEffect>
                                    <p:set>
                                      <p:cBhvr>
                                        <p:cTn id="112" dur="1" fill="hold">
                                          <p:stCondLst>
                                            <p:cond delay="499"/>
                                          </p:stCondLst>
                                        </p:cTn>
                                        <p:tgtEl>
                                          <p:spTgt spid="76813"/>
                                        </p:tgtEl>
                                        <p:attrNameLst>
                                          <p:attrName>style.visibility</p:attrName>
                                        </p:attrNameLst>
                                      </p:cBhvr>
                                      <p:to>
                                        <p:strVal val="hidden"/>
                                      </p:to>
                                    </p:set>
                                  </p:childTnLst>
                                </p:cTn>
                              </p:par>
                            </p:childTnLst>
                          </p:cTn>
                        </p:par>
                        <p:par>
                          <p:cTn id="113" fill="hold" nodeType="afterGroup">
                            <p:stCondLst>
                              <p:cond delay="500"/>
                            </p:stCondLst>
                            <p:childTnLst>
                              <p:par>
                                <p:cTn id="114" presetID="4" presetClass="exit" presetSubtype="16" fill="hold" grpId="2" nodeType="afterEffect">
                                  <p:stCondLst>
                                    <p:cond delay="0"/>
                                  </p:stCondLst>
                                  <p:childTnLst>
                                    <p:animEffect transition="out" filter="box(in)">
                                      <p:cBhvr>
                                        <p:cTn id="115" dur="500"/>
                                        <p:tgtEl>
                                          <p:spTgt spid="76812"/>
                                        </p:tgtEl>
                                      </p:cBhvr>
                                    </p:animEffect>
                                    <p:set>
                                      <p:cBhvr>
                                        <p:cTn id="116" dur="1" fill="hold">
                                          <p:stCondLst>
                                            <p:cond delay="499"/>
                                          </p:stCondLst>
                                        </p:cTn>
                                        <p:tgtEl>
                                          <p:spTgt spid="76812"/>
                                        </p:tgtEl>
                                        <p:attrNameLst>
                                          <p:attrName>style.visibility</p:attrName>
                                        </p:attrNameLst>
                                      </p:cBhvr>
                                      <p:to>
                                        <p:strVal val="hidden"/>
                                      </p:to>
                                    </p:set>
                                  </p:childTnLst>
                                </p:cTn>
                              </p:par>
                            </p:childTnLst>
                          </p:cTn>
                        </p:par>
                      </p:childTnLst>
                    </p:cTn>
                  </p:par>
                </p:childTnLst>
              </p:cTn>
              <p:nextCondLst>
                <p:cond evt="onClick" delay="0">
                  <p:tgtEl>
                    <p:spTgt spid="76812"/>
                  </p:tgtEl>
                </p:cond>
              </p:nextCondLst>
            </p:seq>
          </p:childTnLst>
        </p:cTn>
      </p:par>
    </p:tnLst>
    <p:bldLst>
      <p:bldP spid="76803" grpId="0" animBg="1"/>
      <p:bldP spid="76803" grpId="1" animBg="1"/>
      <p:bldP spid="76803" grpId="2" animBg="1"/>
      <p:bldP spid="76804" grpId="0" animBg="1"/>
      <p:bldP spid="76804" grpId="1" animBg="1"/>
      <p:bldP spid="76804" grpId="2" animBg="1"/>
      <p:bldP spid="76805" grpId="0" animBg="1"/>
      <p:bldP spid="76805" grpId="1" animBg="1"/>
      <p:bldP spid="76805" grpId="2" animBg="1"/>
      <p:bldP spid="76806" grpId="0" build="allAtOnce" animBg="1"/>
      <p:bldP spid="76806" grpId="1" build="allAtOnce" animBg="1"/>
      <p:bldP spid="76807" grpId="0" build="allAtOnce" animBg="1"/>
      <p:bldP spid="76807" grpId="1" build="allAtOnce" animBg="1"/>
      <p:bldP spid="76811" grpId="0" animBg="1"/>
      <p:bldP spid="76811" grpId="1" animBg="1"/>
      <p:bldP spid="76812" grpId="0" animBg="1"/>
      <p:bldP spid="76812" grpId="1" animBg="1"/>
      <p:bldP spid="76812" grpId="2" animBg="1"/>
      <p:bldP spid="76813" grpId="0" animBg="1"/>
      <p:bldP spid="76813"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11"/>
          <p:cNvGrpSpPr>
            <a:grpSpLocks/>
          </p:cNvGrpSpPr>
          <p:nvPr/>
        </p:nvGrpSpPr>
        <p:grpSpPr bwMode="auto">
          <a:xfrm>
            <a:off x="1219200" y="4635500"/>
            <a:ext cx="3594100" cy="2070100"/>
            <a:chOff x="336" y="2064"/>
            <a:chExt cx="2264" cy="1304"/>
          </a:xfrm>
        </p:grpSpPr>
        <p:sp>
          <p:nvSpPr>
            <p:cNvPr id="3087" name="Rectangle 12"/>
            <p:cNvSpPr>
              <a:spLocks noChangeArrowheads="1"/>
            </p:cNvSpPr>
            <p:nvPr/>
          </p:nvSpPr>
          <p:spPr bwMode="auto">
            <a:xfrm rot="7194084">
              <a:off x="953" y="2255"/>
              <a:ext cx="97" cy="100"/>
            </a:xfrm>
            <a:prstGeom prst="rect">
              <a:avLst/>
            </a:prstGeom>
            <a:noFill/>
            <a:ln w="28575"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rot="10800000" vert="eaVert" wrap="none" anchor="ctr"/>
            <a:lstStyle/>
            <a:p>
              <a:pPr algn="ctr" eaLnBrk="1" hangingPunct="1"/>
              <a:endParaRPr lang="en-US" altLang="en-US" sz="2400" b="1"/>
            </a:p>
          </p:txBody>
        </p:sp>
        <p:grpSp>
          <p:nvGrpSpPr>
            <p:cNvPr id="3088" name="Group 13"/>
            <p:cNvGrpSpPr>
              <a:grpSpLocks/>
            </p:cNvGrpSpPr>
            <p:nvPr/>
          </p:nvGrpSpPr>
          <p:grpSpPr bwMode="auto">
            <a:xfrm>
              <a:off x="336" y="2064"/>
              <a:ext cx="2264" cy="1304"/>
              <a:chOff x="336" y="1046"/>
              <a:chExt cx="2264" cy="1304"/>
            </a:xfrm>
          </p:grpSpPr>
          <p:sp>
            <p:nvSpPr>
              <p:cNvPr id="3089" name="AutoShape 14"/>
              <p:cNvSpPr>
                <a:spLocks noChangeArrowheads="1"/>
              </p:cNvSpPr>
              <p:nvPr/>
            </p:nvSpPr>
            <p:spPr bwMode="auto">
              <a:xfrm rot="7194084">
                <a:off x="1029" y="1186"/>
                <a:ext cx="812" cy="1515"/>
              </a:xfrm>
              <a:prstGeom prst="rtTriangle">
                <a:avLst/>
              </a:prstGeom>
              <a:noFill/>
              <a:ln w="3175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ltLang="en-US" b="1"/>
              </a:p>
            </p:txBody>
          </p:sp>
          <p:sp>
            <p:nvSpPr>
              <p:cNvPr id="3090" name="Text Box 15"/>
              <p:cNvSpPr txBox="1">
                <a:spLocks noChangeArrowheads="1"/>
              </p:cNvSpPr>
              <p:nvPr/>
            </p:nvSpPr>
            <p:spPr bwMode="auto">
              <a:xfrm>
                <a:off x="336" y="1760"/>
                <a:ext cx="28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spcBef>
                    <a:spcPct val="50000"/>
                  </a:spcBef>
                </a:pPr>
                <a:r>
                  <a:rPr lang="en-US" altLang="en-US" sz="2400" b="1">
                    <a:latin typeface="Times New Roman" pitchFamily="18" charset="0"/>
                    <a:cs typeface="Times New Roman" pitchFamily="18" charset="0"/>
                  </a:rPr>
                  <a:t>B</a:t>
                </a:r>
              </a:p>
            </p:txBody>
          </p:sp>
          <p:sp>
            <p:nvSpPr>
              <p:cNvPr id="3091" name="Text Box 16"/>
              <p:cNvSpPr txBox="1">
                <a:spLocks noChangeArrowheads="1"/>
              </p:cNvSpPr>
              <p:nvPr/>
            </p:nvSpPr>
            <p:spPr bwMode="auto">
              <a:xfrm>
                <a:off x="712" y="1046"/>
                <a:ext cx="35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spcBef>
                    <a:spcPct val="50000"/>
                  </a:spcBef>
                </a:pPr>
                <a:r>
                  <a:rPr lang="en-US" altLang="en-US" sz="2400" b="1">
                    <a:latin typeface="Times New Roman" pitchFamily="18" charset="0"/>
                    <a:cs typeface="Times New Roman" pitchFamily="18" charset="0"/>
                  </a:rPr>
                  <a:t>A</a:t>
                </a:r>
              </a:p>
            </p:txBody>
          </p:sp>
          <p:sp>
            <p:nvSpPr>
              <p:cNvPr id="3092" name="Text Box 17"/>
              <p:cNvSpPr txBox="1">
                <a:spLocks noChangeArrowheads="1"/>
              </p:cNvSpPr>
              <p:nvPr/>
            </p:nvSpPr>
            <p:spPr bwMode="auto">
              <a:xfrm>
                <a:off x="2256" y="1791"/>
                <a:ext cx="3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a:spcBef>
                    <a:spcPct val="50000"/>
                  </a:spcBef>
                </a:pPr>
                <a:r>
                  <a:rPr lang="en-US" altLang="en-US" sz="2400" b="1">
                    <a:latin typeface="Times New Roman" pitchFamily="18" charset="0"/>
                    <a:cs typeface="Times New Roman" pitchFamily="18" charset="0"/>
                  </a:rPr>
                  <a:t>C</a:t>
                </a:r>
              </a:p>
            </p:txBody>
          </p:sp>
        </p:grpSp>
      </p:grpSp>
      <p:sp>
        <p:nvSpPr>
          <p:cNvPr id="3075" name="Text Box 27"/>
          <p:cNvSpPr txBox="1">
            <a:spLocks noChangeArrowheads="1"/>
          </p:cNvSpPr>
          <p:nvPr/>
        </p:nvSpPr>
        <p:spPr bwMode="auto">
          <a:xfrm>
            <a:off x="304800" y="1143000"/>
            <a:ext cx="8610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2100" indent="-292100">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b="1">
                <a:latin typeface="Times New Roman" pitchFamily="18" charset="0"/>
                <a:cs typeface="Times New Roman" pitchFamily="18" charset="0"/>
              </a:rPr>
              <a:t>1. </a:t>
            </a:r>
            <a:r>
              <a:rPr lang="en-US" altLang="en-US" sz="2400" b="1" u="sng">
                <a:latin typeface="Times New Roman" pitchFamily="18" charset="0"/>
                <a:cs typeface="Times New Roman" pitchFamily="18" charset="0"/>
              </a:rPr>
              <a:t>Áp dụng các trường hợp đồng dạng của tam giác vào tam giác vuông</a:t>
            </a:r>
            <a:endParaRPr lang="en-US" altLang="en-US" sz="2400" b="1">
              <a:latin typeface="Times New Roman" pitchFamily="18" charset="0"/>
              <a:cs typeface="Times New Roman" pitchFamily="18" charset="0"/>
            </a:endParaRPr>
          </a:p>
        </p:txBody>
      </p:sp>
      <p:sp>
        <p:nvSpPr>
          <p:cNvPr id="8220" name="Text Box 28"/>
          <p:cNvSpPr txBox="1">
            <a:spLocks noChangeArrowheads="1"/>
          </p:cNvSpPr>
          <p:nvPr/>
        </p:nvSpPr>
        <p:spPr bwMode="auto">
          <a:xfrm>
            <a:off x="457200" y="2644775"/>
            <a:ext cx="7924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736600" indent="-450850">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a:solidFill>
                  <a:schemeClr val="tx2"/>
                </a:solidFill>
                <a:latin typeface="Times New Roman" pitchFamily="18" charset="0"/>
                <a:cs typeface="Times New Roman" pitchFamily="18" charset="0"/>
              </a:rPr>
              <a:t>a) </a:t>
            </a:r>
            <a:r>
              <a:rPr lang="en-US" altLang="en-US" sz="2400" i="1">
                <a:solidFill>
                  <a:srgbClr val="FF0000"/>
                </a:solidFill>
                <a:latin typeface="Times New Roman" pitchFamily="18" charset="0"/>
                <a:cs typeface="Times New Roman" pitchFamily="18" charset="0"/>
              </a:rPr>
              <a:t>Một góc nhọn </a:t>
            </a:r>
            <a:r>
              <a:rPr lang="en-US" altLang="en-US" sz="2400" i="1">
                <a:latin typeface="Times New Roman" pitchFamily="18" charset="0"/>
                <a:cs typeface="Times New Roman" pitchFamily="18" charset="0"/>
              </a:rPr>
              <a:t>của</a:t>
            </a:r>
            <a:r>
              <a:rPr lang="en-US" altLang="en-US" sz="2400">
                <a:solidFill>
                  <a:schemeClr val="tx2"/>
                </a:solidFill>
                <a:latin typeface="Times New Roman" pitchFamily="18" charset="0"/>
                <a:cs typeface="Times New Roman" pitchFamily="18" charset="0"/>
              </a:rPr>
              <a:t> tam giác vuông này bằng </a:t>
            </a:r>
            <a:r>
              <a:rPr lang="en-US" altLang="en-US" sz="2400" i="1">
                <a:solidFill>
                  <a:srgbClr val="FF0000"/>
                </a:solidFill>
                <a:latin typeface="Times New Roman" pitchFamily="18" charset="0"/>
                <a:cs typeface="Times New Roman" pitchFamily="18" charset="0"/>
              </a:rPr>
              <a:t>một góc nhọn</a:t>
            </a:r>
            <a:r>
              <a:rPr lang="en-US" altLang="en-US" sz="2400">
                <a:solidFill>
                  <a:schemeClr val="tx2"/>
                </a:solidFill>
                <a:latin typeface="Times New Roman" pitchFamily="18" charset="0"/>
                <a:cs typeface="Times New Roman" pitchFamily="18" charset="0"/>
              </a:rPr>
              <a:t> của tam giác vuông kia.</a:t>
            </a:r>
          </a:p>
        </p:txBody>
      </p:sp>
      <p:sp>
        <p:nvSpPr>
          <p:cNvPr id="8221" name="Text Box 29"/>
          <p:cNvSpPr txBox="1">
            <a:spLocks noChangeArrowheads="1"/>
          </p:cNvSpPr>
          <p:nvPr/>
        </p:nvSpPr>
        <p:spPr bwMode="auto">
          <a:xfrm>
            <a:off x="457200" y="3635375"/>
            <a:ext cx="8610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82625" indent="-396875">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a:solidFill>
                  <a:schemeClr val="tx2"/>
                </a:solidFill>
                <a:latin typeface="Times New Roman" pitchFamily="18" charset="0"/>
                <a:cs typeface="Times New Roman" pitchFamily="18" charset="0"/>
              </a:rPr>
              <a:t>b) </a:t>
            </a:r>
            <a:r>
              <a:rPr lang="en-US" altLang="en-US" sz="2400" i="1">
                <a:solidFill>
                  <a:srgbClr val="FF0000"/>
                </a:solidFill>
                <a:latin typeface="Times New Roman" pitchFamily="18" charset="0"/>
                <a:cs typeface="Times New Roman" pitchFamily="18" charset="0"/>
              </a:rPr>
              <a:t>Hai cạnh góc vuông </a:t>
            </a:r>
            <a:r>
              <a:rPr lang="en-US" altLang="en-US" sz="2400">
                <a:solidFill>
                  <a:schemeClr val="tx2"/>
                </a:solidFill>
                <a:latin typeface="Times New Roman" pitchFamily="18" charset="0"/>
                <a:cs typeface="Times New Roman" pitchFamily="18" charset="0"/>
              </a:rPr>
              <a:t>của tam giác vuông này tỉ lệ với </a:t>
            </a:r>
            <a:r>
              <a:rPr lang="en-US" altLang="en-US" sz="2400" i="1">
                <a:solidFill>
                  <a:srgbClr val="FF0000"/>
                </a:solidFill>
                <a:latin typeface="Times New Roman" pitchFamily="18" charset="0"/>
                <a:cs typeface="Times New Roman" pitchFamily="18" charset="0"/>
              </a:rPr>
              <a:t>hai cạnh góc vuông</a:t>
            </a:r>
            <a:r>
              <a:rPr lang="en-US" altLang="en-US" sz="2400">
                <a:solidFill>
                  <a:schemeClr val="tx2"/>
                </a:solidFill>
                <a:latin typeface="Times New Roman" pitchFamily="18" charset="0"/>
                <a:cs typeface="Times New Roman" pitchFamily="18" charset="0"/>
              </a:rPr>
              <a:t> của tam giác vuông kia.</a:t>
            </a:r>
          </a:p>
        </p:txBody>
      </p:sp>
      <p:sp>
        <p:nvSpPr>
          <p:cNvPr id="8222" name="Text Box 30"/>
          <p:cNvSpPr txBox="1">
            <a:spLocks noChangeArrowheads="1"/>
          </p:cNvSpPr>
          <p:nvPr/>
        </p:nvSpPr>
        <p:spPr bwMode="auto">
          <a:xfrm>
            <a:off x="838200" y="2057400"/>
            <a:ext cx="5943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a:solidFill>
                  <a:schemeClr val="tx2"/>
                </a:solidFill>
                <a:latin typeface="Times New Roman" pitchFamily="18" charset="0"/>
                <a:cs typeface="Times New Roman" pitchFamily="18" charset="0"/>
              </a:rPr>
              <a:t>Hai </a:t>
            </a:r>
            <a:r>
              <a:rPr lang="en-US" altLang="en-US" sz="2400">
                <a:solidFill>
                  <a:srgbClr val="FF0000"/>
                </a:solidFill>
                <a:latin typeface="Times New Roman" pitchFamily="18" charset="0"/>
                <a:cs typeface="Times New Roman" pitchFamily="18" charset="0"/>
              </a:rPr>
              <a:t>tam giác vuông</a:t>
            </a:r>
            <a:r>
              <a:rPr lang="en-US" altLang="en-US" sz="2400">
                <a:solidFill>
                  <a:schemeClr val="tx2"/>
                </a:solidFill>
                <a:latin typeface="Times New Roman" pitchFamily="18" charset="0"/>
                <a:cs typeface="Times New Roman" pitchFamily="18" charset="0"/>
              </a:rPr>
              <a:t> đồng dạng với nhau nếu:</a:t>
            </a:r>
          </a:p>
        </p:txBody>
      </p:sp>
      <p:grpSp>
        <p:nvGrpSpPr>
          <p:cNvPr id="14343" name="Group 31"/>
          <p:cNvGrpSpPr>
            <a:grpSpLocks/>
          </p:cNvGrpSpPr>
          <p:nvPr/>
        </p:nvGrpSpPr>
        <p:grpSpPr bwMode="auto">
          <a:xfrm>
            <a:off x="4953000" y="4864100"/>
            <a:ext cx="2959100" cy="1676400"/>
            <a:chOff x="1344" y="704"/>
            <a:chExt cx="1864" cy="1056"/>
          </a:xfrm>
        </p:grpSpPr>
        <p:sp>
          <p:nvSpPr>
            <p:cNvPr id="3081" name="Text Box 32"/>
            <p:cNvSpPr txBox="1">
              <a:spLocks noChangeArrowheads="1"/>
            </p:cNvSpPr>
            <p:nvPr/>
          </p:nvSpPr>
          <p:spPr bwMode="auto">
            <a:xfrm>
              <a:off x="1344" y="128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cap="sq">
                  <a:solidFill>
                    <a:srgbClr val="000000"/>
                  </a:solidFill>
                  <a:miter lim="800000"/>
                  <a:headEnd type="none" w="sm" len="sm"/>
                  <a:tailEnd type="none" w="sm" len="sm"/>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spcBef>
                  <a:spcPct val="50000"/>
                </a:spcBef>
              </a:pPr>
              <a:r>
                <a:rPr lang="en-US" altLang="en-US" sz="2400" b="1">
                  <a:latin typeface="Times New Roman" pitchFamily="18" charset="0"/>
                  <a:cs typeface="Times New Roman" pitchFamily="18" charset="0"/>
                </a:rPr>
                <a:t>B’</a:t>
              </a:r>
            </a:p>
          </p:txBody>
        </p:sp>
        <p:sp>
          <p:nvSpPr>
            <p:cNvPr id="3082" name="Text Box 33"/>
            <p:cNvSpPr txBox="1">
              <a:spLocks noChangeArrowheads="1"/>
            </p:cNvSpPr>
            <p:nvPr/>
          </p:nvSpPr>
          <p:spPr bwMode="auto">
            <a:xfrm>
              <a:off x="2824" y="1312"/>
              <a:ext cx="38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cap="sq">
                  <a:solidFill>
                    <a:srgbClr val="000000"/>
                  </a:solidFill>
                  <a:miter lim="800000"/>
                  <a:headEnd type="none" w="sm" len="sm"/>
                  <a:tailEnd type="none" w="sm" len="sm"/>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spcBef>
                  <a:spcPct val="50000"/>
                </a:spcBef>
              </a:pPr>
              <a:r>
                <a:rPr lang="en-US" altLang="en-US" sz="2000" b="1">
                  <a:latin typeface="Times New Roman" pitchFamily="18" charset="0"/>
                  <a:cs typeface="Times New Roman" pitchFamily="18" charset="0"/>
                </a:rPr>
                <a:t>C’</a:t>
              </a:r>
            </a:p>
          </p:txBody>
        </p:sp>
        <p:sp>
          <p:nvSpPr>
            <p:cNvPr id="3083" name="Text Box 34"/>
            <p:cNvSpPr txBox="1">
              <a:spLocks noChangeArrowheads="1"/>
            </p:cNvSpPr>
            <p:nvPr/>
          </p:nvSpPr>
          <p:spPr bwMode="auto">
            <a:xfrm>
              <a:off x="1728" y="704"/>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cap="sq">
                  <a:solidFill>
                    <a:srgbClr val="000000"/>
                  </a:solidFill>
                  <a:miter lim="800000"/>
                  <a:headEnd type="none" w="sm" len="sm"/>
                  <a:tailEnd type="none" w="sm" len="sm"/>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spcBef>
                  <a:spcPct val="50000"/>
                </a:spcBef>
              </a:pPr>
              <a:r>
                <a:rPr lang="en-US" altLang="en-US" sz="2400" b="1">
                  <a:latin typeface="Times New Roman" pitchFamily="18" charset="0"/>
                  <a:cs typeface="Times New Roman" pitchFamily="18" charset="0"/>
                </a:rPr>
                <a:t>A’</a:t>
              </a:r>
            </a:p>
          </p:txBody>
        </p:sp>
        <p:grpSp>
          <p:nvGrpSpPr>
            <p:cNvPr id="3084" name="Group 35"/>
            <p:cNvGrpSpPr>
              <a:grpSpLocks/>
            </p:cNvGrpSpPr>
            <p:nvPr/>
          </p:nvGrpSpPr>
          <p:grpSpPr bwMode="auto">
            <a:xfrm>
              <a:off x="1676" y="960"/>
              <a:ext cx="1060" cy="800"/>
              <a:chOff x="3016" y="1360"/>
              <a:chExt cx="1060" cy="800"/>
            </a:xfrm>
          </p:grpSpPr>
          <p:sp>
            <p:nvSpPr>
              <p:cNvPr id="3085" name="AutoShape 36"/>
              <p:cNvSpPr>
                <a:spLocks noChangeArrowheads="1"/>
              </p:cNvSpPr>
              <p:nvPr/>
            </p:nvSpPr>
            <p:spPr bwMode="auto">
              <a:xfrm rot="7200000">
                <a:off x="3258" y="1343"/>
                <a:ext cx="575" cy="1060"/>
              </a:xfrm>
              <a:prstGeom prst="rtTriangle">
                <a:avLst/>
              </a:prstGeom>
              <a:noFill/>
              <a:ln w="3175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ltLang="en-US" b="1"/>
              </a:p>
            </p:txBody>
          </p:sp>
          <p:sp>
            <p:nvSpPr>
              <p:cNvPr id="3086" name="AutoShape 37"/>
              <p:cNvSpPr>
                <a:spLocks noChangeArrowheads="1"/>
              </p:cNvSpPr>
              <p:nvPr/>
            </p:nvSpPr>
            <p:spPr bwMode="auto">
              <a:xfrm rot="-900000">
                <a:off x="3176" y="1360"/>
                <a:ext cx="143" cy="143"/>
              </a:xfrm>
              <a:prstGeom prst="diamond">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tLang="en-US" b="1"/>
              </a:p>
            </p:txBody>
          </p:sp>
        </p:grpSp>
      </p:grpSp>
      <p:sp>
        <p:nvSpPr>
          <p:cNvPr id="3080" name="Rectangle 20"/>
          <p:cNvSpPr>
            <a:spLocks noChangeArrowheads="1"/>
          </p:cNvSpPr>
          <p:nvPr/>
        </p:nvSpPr>
        <p:spPr bwMode="auto">
          <a:xfrm>
            <a:off x="723900" y="206375"/>
            <a:ext cx="7188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spcBef>
                <a:spcPct val="50000"/>
              </a:spcBef>
            </a:pPr>
            <a:r>
              <a:rPr lang="en-US" altLang="en-US" sz="2400" b="1" dirty="0" err="1">
                <a:solidFill>
                  <a:srgbClr val="FF0000"/>
                </a:solidFill>
                <a:latin typeface="Times New Roman" pitchFamily="18" charset="0"/>
              </a:rPr>
              <a:t>Tiết</a:t>
            </a:r>
            <a:r>
              <a:rPr lang="en-US" altLang="en-US" sz="2400" b="1" dirty="0">
                <a:solidFill>
                  <a:srgbClr val="FF0000"/>
                </a:solidFill>
                <a:latin typeface="Times New Roman" pitchFamily="18" charset="0"/>
              </a:rPr>
              <a:t> </a:t>
            </a:r>
            <a:r>
              <a:rPr lang="en-US" altLang="en-US" sz="2400" b="1" dirty="0" smtClean="0">
                <a:solidFill>
                  <a:srgbClr val="FF0000"/>
                </a:solidFill>
                <a:latin typeface="Times New Roman" pitchFamily="18" charset="0"/>
              </a:rPr>
              <a:t>51</a:t>
            </a:r>
            <a:r>
              <a:rPr lang="en-US" altLang="en-US" sz="2400" b="1" dirty="0" smtClean="0">
                <a:solidFill>
                  <a:srgbClr val="FF0000"/>
                </a:solidFill>
                <a:latin typeface="Times New Roman" pitchFamily="18" charset="0"/>
              </a:rPr>
              <a:t>.</a:t>
            </a:r>
            <a:r>
              <a:rPr lang="vi-VN" altLang="en-US" sz="2400" b="1" dirty="0" smtClean="0">
                <a:solidFill>
                  <a:srgbClr val="FF0000"/>
                </a:solidFill>
                <a:latin typeface="Times New Roman" pitchFamily="18" charset="0"/>
              </a:rPr>
              <a:t> </a:t>
            </a:r>
            <a:r>
              <a:rPr lang="en-US" altLang="en-US" sz="2400" b="1" dirty="0">
                <a:solidFill>
                  <a:srgbClr val="FF0000"/>
                </a:solidFill>
                <a:latin typeface="Times New Roman" pitchFamily="18" charset="0"/>
              </a:rPr>
              <a:t>CÁC TRƯỜNG</a:t>
            </a:r>
            <a:r>
              <a:rPr lang="vi-VN" altLang="en-US" sz="2400" b="1" dirty="0">
                <a:solidFill>
                  <a:srgbClr val="FF0000"/>
                </a:solidFill>
                <a:latin typeface="Times New Roman" pitchFamily="18" charset="0"/>
              </a:rPr>
              <a:t> </a:t>
            </a:r>
            <a:r>
              <a:rPr lang="en-US" altLang="en-US" sz="2400" b="1" dirty="0">
                <a:solidFill>
                  <a:srgbClr val="FF0000"/>
                </a:solidFill>
                <a:latin typeface="Times New Roman" pitchFamily="18" charset="0"/>
              </a:rPr>
              <a:t>HỢP </a:t>
            </a:r>
            <a:r>
              <a:rPr lang="vi-VN" altLang="en-US" sz="2400" b="1" dirty="0">
                <a:solidFill>
                  <a:srgbClr val="FF0000"/>
                </a:solidFill>
                <a:latin typeface="Times New Roman" pitchFamily="18" charset="0"/>
              </a:rPr>
              <a:t> </a:t>
            </a:r>
            <a:r>
              <a:rPr lang="en-US" altLang="en-US" sz="2400" b="1" dirty="0">
                <a:solidFill>
                  <a:srgbClr val="FF0000"/>
                </a:solidFill>
                <a:latin typeface="Times New Roman" pitchFamily="18" charset="0"/>
              </a:rPr>
              <a:t>ĐỒNG DẠNG CỦA  TAM GIÁC </a:t>
            </a:r>
            <a:r>
              <a:rPr lang="en-US" altLang="en-US" sz="2400" b="1" dirty="0" smtClean="0">
                <a:solidFill>
                  <a:srgbClr val="FF0000"/>
                </a:solidFill>
                <a:latin typeface="Times New Roman" pitchFamily="18" charset="0"/>
              </a:rPr>
              <a:t>VUÔNG</a:t>
            </a:r>
            <a:endParaRPr lang="en-US" altLang="en-US" sz="2400" b="1" dirty="0">
              <a:solidFill>
                <a:srgbClr val="FF0000"/>
              </a:solidFill>
              <a:latin typeface="Times New Roman" pitchFamily="18" charset="0"/>
            </a:endParaRPr>
          </a:p>
        </p:txBody>
      </p:sp>
    </p:spTree>
    <p:extLst>
      <p:ext uri="{BB962C8B-B14F-4D97-AF65-F5344CB8AC3E}">
        <p14:creationId xmlns:p14="http://schemas.microsoft.com/office/powerpoint/2010/main" val="229905605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222"/>
                                        </p:tgtEl>
                                        <p:attrNameLst>
                                          <p:attrName>style.visibility</p:attrName>
                                        </p:attrNameLst>
                                      </p:cBhvr>
                                      <p:to>
                                        <p:strVal val="visible"/>
                                      </p:to>
                                    </p:set>
                                    <p:animEffect transition="in" filter="blinds(horizontal)">
                                      <p:cBhvr>
                                        <p:cTn id="7" dur="500"/>
                                        <p:tgtEl>
                                          <p:spTgt spid="8222"/>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4338"/>
                                        </p:tgtEl>
                                        <p:attrNameLst>
                                          <p:attrName>style.visibility</p:attrName>
                                        </p:attrNameLst>
                                      </p:cBhvr>
                                      <p:to>
                                        <p:strVal val="visible"/>
                                      </p:to>
                                    </p:set>
                                    <p:animEffect transition="in" filter="wipe(left)">
                                      <p:cBhvr>
                                        <p:cTn id="11" dur="500"/>
                                        <p:tgtEl>
                                          <p:spTgt spid="14338"/>
                                        </p:tgtEl>
                                      </p:cBhvr>
                                    </p:animEffect>
                                  </p:childTnLst>
                                </p:cTn>
                              </p:par>
                              <p:par>
                                <p:cTn id="12" presetID="22" presetClass="entr" presetSubtype="8" fill="hold" nodeType="withEffect">
                                  <p:stCondLst>
                                    <p:cond delay="0"/>
                                  </p:stCondLst>
                                  <p:childTnLst>
                                    <p:set>
                                      <p:cBhvr>
                                        <p:cTn id="13" dur="1" fill="hold">
                                          <p:stCondLst>
                                            <p:cond delay="0"/>
                                          </p:stCondLst>
                                        </p:cTn>
                                        <p:tgtEl>
                                          <p:spTgt spid="14343"/>
                                        </p:tgtEl>
                                        <p:attrNameLst>
                                          <p:attrName>style.visibility</p:attrName>
                                        </p:attrNameLst>
                                      </p:cBhvr>
                                      <p:to>
                                        <p:strVal val="visible"/>
                                      </p:to>
                                    </p:set>
                                    <p:animEffect transition="in" filter="wipe(left)">
                                      <p:cBhvr>
                                        <p:cTn id="14" dur="500"/>
                                        <p:tgtEl>
                                          <p:spTgt spid="1434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8220"/>
                                        </p:tgtEl>
                                        <p:attrNameLst>
                                          <p:attrName>style.visibility</p:attrName>
                                        </p:attrNameLst>
                                      </p:cBhvr>
                                      <p:to>
                                        <p:strVal val="visible"/>
                                      </p:to>
                                    </p:set>
                                    <p:animEffect transition="in" filter="blinds(horizontal)">
                                      <p:cBhvr>
                                        <p:cTn id="19" dur="500"/>
                                        <p:tgtEl>
                                          <p:spTgt spid="822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8221"/>
                                        </p:tgtEl>
                                        <p:attrNameLst>
                                          <p:attrName>style.visibility</p:attrName>
                                        </p:attrNameLst>
                                      </p:cBhvr>
                                      <p:to>
                                        <p:strVal val="visible"/>
                                      </p:to>
                                    </p:set>
                                    <p:animEffect transition="in" filter="blinds(horizontal)">
                                      <p:cBhvr>
                                        <p:cTn id="24" dur="500"/>
                                        <p:tgtEl>
                                          <p:spTgt spid="8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20" grpId="0"/>
      <p:bldP spid="8221" grpId="0"/>
      <p:bldP spid="822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71600" y="1052736"/>
            <a:ext cx="7239000" cy="3323987"/>
          </a:xfrm>
          <a:prstGeom prst="rect">
            <a:avLst/>
          </a:prstGeom>
          <a:solidFill>
            <a:srgbClr val="CCFFFF"/>
          </a:solidFill>
          <a:ln w="952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Time" pitchFamily="34" charset="0"/>
                <a:cs typeface="Arial" charset="0"/>
              </a:defRPr>
            </a:lvl1pPr>
            <a:lvl2pPr marL="742950" indent="-285750" eaLnBrk="0" hangingPunct="0">
              <a:defRPr>
                <a:solidFill>
                  <a:schemeClr val="tx1"/>
                </a:solidFill>
                <a:latin typeface=".VnTime" pitchFamily="34" charset="0"/>
                <a:cs typeface="Arial" charset="0"/>
              </a:defRPr>
            </a:lvl2pPr>
            <a:lvl3pPr marL="1143000" indent="-228600" eaLnBrk="0" hangingPunct="0">
              <a:defRPr>
                <a:solidFill>
                  <a:schemeClr val="tx1"/>
                </a:solidFill>
                <a:latin typeface=".VnTime" pitchFamily="34" charset="0"/>
                <a:cs typeface="Arial" charset="0"/>
              </a:defRPr>
            </a:lvl3pPr>
            <a:lvl4pPr marL="1600200" indent="-228600" eaLnBrk="0" hangingPunct="0">
              <a:defRPr>
                <a:solidFill>
                  <a:schemeClr val="tx1"/>
                </a:solidFill>
                <a:latin typeface=".VnTime" pitchFamily="34" charset="0"/>
                <a:cs typeface="Arial" charset="0"/>
              </a:defRPr>
            </a:lvl4pPr>
            <a:lvl5pPr marL="2057400" indent="-228600" eaLnBrk="0" hangingPunct="0">
              <a:defRPr>
                <a:solidFill>
                  <a:schemeClr val="tx1"/>
                </a:solidFill>
                <a:latin typeface=".VnTime" pitchFamily="34" charset="0"/>
                <a:cs typeface="Arial" charset="0"/>
              </a:defRPr>
            </a:lvl5pPr>
            <a:lvl6pPr marL="2514600" indent="-228600" eaLnBrk="0" fontAlgn="base" hangingPunct="0">
              <a:spcBef>
                <a:spcPct val="0"/>
              </a:spcBef>
              <a:spcAft>
                <a:spcPct val="0"/>
              </a:spcAft>
              <a:defRPr>
                <a:solidFill>
                  <a:schemeClr val="tx1"/>
                </a:solidFill>
                <a:latin typeface=".VnTime" pitchFamily="34" charset="0"/>
                <a:cs typeface="Arial" charset="0"/>
              </a:defRPr>
            </a:lvl6pPr>
            <a:lvl7pPr marL="2971800" indent="-228600" eaLnBrk="0" fontAlgn="base" hangingPunct="0">
              <a:spcBef>
                <a:spcPct val="0"/>
              </a:spcBef>
              <a:spcAft>
                <a:spcPct val="0"/>
              </a:spcAft>
              <a:defRPr>
                <a:solidFill>
                  <a:schemeClr val="tx1"/>
                </a:solidFill>
                <a:latin typeface=".VnTime" pitchFamily="34" charset="0"/>
                <a:cs typeface="Arial" charset="0"/>
              </a:defRPr>
            </a:lvl7pPr>
            <a:lvl8pPr marL="3429000" indent="-228600" eaLnBrk="0" fontAlgn="base" hangingPunct="0">
              <a:spcBef>
                <a:spcPct val="0"/>
              </a:spcBef>
              <a:spcAft>
                <a:spcPct val="0"/>
              </a:spcAft>
              <a:defRPr>
                <a:solidFill>
                  <a:schemeClr val="tx1"/>
                </a:solidFill>
                <a:latin typeface=".VnTime" pitchFamily="34" charset="0"/>
                <a:cs typeface="Arial" charset="0"/>
              </a:defRPr>
            </a:lvl8pPr>
            <a:lvl9pPr marL="3886200" indent="-228600" eaLnBrk="0" fontAlgn="base" hangingPunct="0">
              <a:spcBef>
                <a:spcPct val="0"/>
              </a:spcBef>
              <a:spcAft>
                <a:spcPct val="0"/>
              </a:spcAft>
              <a:defRPr>
                <a:solidFill>
                  <a:schemeClr val="tx1"/>
                </a:solidFill>
                <a:latin typeface=".VnTime" pitchFamily="34" charset="0"/>
                <a:cs typeface="Arial" charset="0"/>
              </a:defRPr>
            </a:lvl9pPr>
          </a:lstStyle>
          <a:p>
            <a:pPr algn="just" eaLnBrk="1" hangingPunct="1">
              <a:spcBef>
                <a:spcPct val="50000"/>
              </a:spcBef>
            </a:pPr>
            <a:r>
              <a:rPr lang="en-US" sz="2800" b="1" dirty="0">
                <a:solidFill>
                  <a:srgbClr val="800000"/>
                </a:solidFill>
              </a:rPr>
              <a:t>	</a:t>
            </a:r>
            <a:r>
              <a:rPr lang="en-US" sz="2800" b="1" u="sng" dirty="0" err="1">
                <a:solidFill>
                  <a:srgbClr val="FF0000"/>
                </a:solidFill>
              </a:rPr>
              <a:t>LuËt</a:t>
            </a:r>
            <a:r>
              <a:rPr lang="en-US" sz="2800" b="1" u="sng" dirty="0">
                <a:solidFill>
                  <a:srgbClr val="FF0000"/>
                </a:solidFill>
              </a:rPr>
              <a:t> </a:t>
            </a:r>
            <a:r>
              <a:rPr lang="en-US" sz="2800" b="1" u="sng" dirty="0" err="1">
                <a:solidFill>
                  <a:srgbClr val="FF0000"/>
                </a:solidFill>
              </a:rPr>
              <a:t>ch¬i</a:t>
            </a:r>
            <a:r>
              <a:rPr lang="en-US" sz="2800" b="1" u="sng" dirty="0">
                <a:solidFill>
                  <a:srgbClr val="FF0000"/>
                </a:solidFill>
              </a:rPr>
              <a:t>:</a:t>
            </a:r>
          </a:p>
          <a:p>
            <a:pPr algn="just" eaLnBrk="1" hangingPunct="1">
              <a:spcBef>
                <a:spcPct val="50000"/>
              </a:spcBef>
            </a:pPr>
            <a:r>
              <a:rPr lang="en-US" sz="2800" dirty="0">
                <a:solidFill>
                  <a:srgbClr val="800000"/>
                </a:solidFill>
              </a:rPr>
              <a:t>	</a:t>
            </a:r>
            <a:r>
              <a:rPr lang="en-US" sz="2800" dirty="0" err="1" smtClean="0"/>
              <a:t>C</a:t>
            </a:r>
            <a:r>
              <a:rPr lang="en-US" sz="2800" dirty="0" err="1" smtClean="0">
                <a:latin typeface="Times New Roman" pitchFamily="18" charset="0"/>
                <a:cs typeface="Times New Roman" pitchFamily="18" charset="0"/>
              </a:rPr>
              <a:t>ó</a:t>
            </a:r>
            <a:r>
              <a:rPr lang="en-US" sz="2800" dirty="0" smtClean="0">
                <a:latin typeface="Times New Roman" pitchFamily="18" charset="0"/>
                <a:cs typeface="Times New Roman" pitchFamily="18" charset="0"/>
              </a:rPr>
              <a:t> 4 </a:t>
            </a:r>
            <a:r>
              <a:rPr lang="en-US" sz="2800" dirty="0" err="1" smtClean="0">
                <a:latin typeface="Times New Roman" pitchFamily="18" charset="0"/>
                <a:cs typeface="Times New Roman" pitchFamily="18" charset="0"/>
              </a:rPr>
              <a:t>ngôi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(3 </a:t>
            </a:r>
            <a:r>
              <a:rPr lang="en-US" sz="2800" dirty="0" err="1" smtClean="0">
                <a:latin typeface="Times New Roman" pitchFamily="18" charset="0"/>
                <a:cs typeface="Times New Roman" pitchFamily="18" charset="0"/>
              </a:rPr>
              <a:t>ngôi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hỏi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1 </a:t>
            </a:r>
            <a:r>
              <a:rPr lang="en-US" sz="2800" dirty="0" err="1" smtClean="0">
                <a:latin typeface="Times New Roman" pitchFamily="18" charset="0"/>
                <a:cs typeface="Times New Roman" pitchFamily="18" charset="0"/>
              </a:rPr>
              <a:t>ngôi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hỏi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chọn</a:t>
            </a:r>
            <a:r>
              <a:rPr lang="en-US" sz="2800" dirty="0" smtClean="0">
                <a:latin typeface="Times New Roman" pitchFamily="18" charset="0"/>
                <a:cs typeface="Times New Roman" pitchFamily="18" charset="0"/>
              </a:rPr>
              <a:t> 1 </a:t>
            </a:r>
            <a:r>
              <a:rPr lang="en-US" sz="2800" dirty="0" err="1" smtClean="0">
                <a:latin typeface="Times New Roman" pitchFamily="18" charset="0"/>
                <a:cs typeface="Times New Roman" pitchFamily="18" charset="0"/>
              </a:rPr>
              <a:t>ngôi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Nếu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chọn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hỏi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hỏi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đúng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chọn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quyền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1 </a:t>
            </a:r>
            <a:r>
              <a:rPr lang="en-US" sz="2800" dirty="0" err="1" smtClean="0">
                <a:latin typeface="Times New Roman" pitchFamily="18" charset="0"/>
                <a:cs typeface="Times New Roman" pitchFamily="18" charset="0"/>
              </a:rPr>
              <a:t>bạn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khác</a:t>
            </a:r>
            <a:r>
              <a:rPr lang="en-US" sz="2800" dirty="0" smtClean="0">
                <a:latin typeface="Times New Roman" pitchFamily="18" charset="0"/>
                <a:cs typeface="Times New Roman" pitchFamily="18" charset="0"/>
              </a:rPr>
              <a:t>. </a:t>
            </a:r>
            <a:endParaRPr lang="en-US" sz="2800" dirty="0"/>
          </a:p>
        </p:txBody>
      </p:sp>
      <p:sp>
        <p:nvSpPr>
          <p:cNvPr id="6" name="TextBox 5">
            <a:hlinkClick r:id="rId2" action="ppaction://hlinksldjump"/>
          </p:cNvPr>
          <p:cNvSpPr txBox="1"/>
          <p:nvPr/>
        </p:nvSpPr>
        <p:spPr>
          <a:xfrm>
            <a:off x="7484267" y="6344764"/>
            <a:ext cx="1160183" cy="369332"/>
          </a:xfrm>
          <a:prstGeom prst="rect">
            <a:avLst/>
          </a:prstGeom>
          <a:solidFill>
            <a:srgbClr val="FFFF00"/>
          </a:solidFill>
          <a:ln>
            <a:solidFill>
              <a:srgbClr val="FFFF00"/>
            </a:solidFill>
          </a:ln>
        </p:spPr>
        <p:txBody>
          <a:bodyPr wrap="square" rtlCol="0">
            <a:spAutoFit/>
          </a:bodyPr>
          <a:lstStyle/>
          <a:p>
            <a:pPr algn="ctr"/>
            <a:r>
              <a:rPr lang="en-US" b="1" dirty="0" smtClean="0">
                <a:solidFill>
                  <a:srgbClr val="002060"/>
                </a:solidFill>
              </a:rPr>
              <a:t>Quay </a:t>
            </a:r>
            <a:r>
              <a:rPr lang="en-US" b="1" dirty="0" err="1" smtClean="0">
                <a:solidFill>
                  <a:srgbClr val="002060"/>
                </a:solidFill>
              </a:rPr>
              <a:t>về</a:t>
            </a:r>
            <a:endParaRPr lang="en-US" b="1" dirty="0">
              <a:solidFill>
                <a:srgbClr val="002060"/>
              </a:solidFill>
            </a:endParaRPr>
          </a:p>
        </p:txBody>
      </p:sp>
    </p:spTree>
    <p:extLst>
      <p:ext uri="{BB962C8B-B14F-4D97-AF65-F5344CB8AC3E}">
        <p14:creationId xmlns:p14="http://schemas.microsoft.com/office/powerpoint/2010/main" val="35901319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99819" cy="923330"/>
          </a:xfrm>
          <a:prstGeom prst="rect">
            <a:avLst/>
          </a:prstGeom>
          <a:noFill/>
        </p:spPr>
        <p:txBody>
          <a:bodyPr wrap="none">
            <a:spAutoFit/>
          </a:bodyPr>
          <a:lstStyle/>
          <a:p>
            <a:pPr algn="ctr" fontAlgn="auto">
              <a:spcBef>
                <a:spcPts val="0"/>
              </a:spcBef>
              <a:spcAft>
                <a:spcPts val="0"/>
              </a:spcAft>
              <a:defRPr/>
            </a:pPr>
            <a:r>
              <a:rPr lang="en-US" sz="5400" b="1" dirty="0">
                <a:ln w="17780" cmpd="sng">
                  <a:solidFill>
                    <a:srgbClr val="FFFFFF"/>
                  </a:solidFill>
                  <a:prstDash val="solid"/>
                  <a:miter lim="800000"/>
                </a:ln>
                <a:solidFill>
                  <a:srgbClr val="FF0000"/>
                </a:solidFill>
                <a:effectLst>
                  <a:outerShdw blurRad="50800" algn="tl" rotWithShape="0">
                    <a:srgbClr val="000000"/>
                  </a:outerShdw>
                </a:effectLst>
                <a:latin typeface="Times New Roman" pitchFamily="18" charset="0"/>
                <a:cs typeface="Times New Roman" pitchFamily="18" charset="0"/>
              </a:rPr>
              <a:t>HƯỚNG DẪN HỌC Ở NHÀ</a:t>
            </a:r>
          </a:p>
        </p:txBody>
      </p:sp>
      <p:sp>
        <p:nvSpPr>
          <p:cNvPr id="3" name="TextBox 2"/>
          <p:cNvSpPr txBox="1">
            <a:spLocks noChangeArrowheads="1"/>
          </p:cNvSpPr>
          <p:nvPr/>
        </p:nvSpPr>
        <p:spPr bwMode="auto">
          <a:xfrm>
            <a:off x="304800" y="1447800"/>
            <a:ext cx="86868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Nắm</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vững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trường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hợp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đồng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tam </a:t>
            </a:r>
            <a:r>
              <a:rPr lang="en-US" sz="3200" dirty="0" err="1">
                <a:latin typeface="Times New Roman" pitchFamily="18" charset="0"/>
                <a:cs typeface="Times New Roman" pitchFamily="18" charset="0"/>
              </a:rPr>
              <a:t>giác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vuông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nhất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trường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hợp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đồng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đặc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biệt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cạnh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huyền_cạnh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góc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vuông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tương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ứng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lệ</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số</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hai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đường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cao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tương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ứng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số</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hai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tích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tương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ứng</a:t>
            </a:r>
            <a:r>
              <a:rPr lang="en-US" sz="3200" dirty="0" smtClean="0">
                <a:latin typeface="Times New Roman" pitchFamily="18" charset="0"/>
                <a:cs typeface="Times New Roman" pitchFamily="18" charset="0"/>
              </a:rPr>
              <a:t>.</a:t>
            </a:r>
          </a:p>
          <a:p>
            <a:pPr eaLnBrk="1" hangingPunct="1"/>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Chứng</a:t>
            </a:r>
            <a:r>
              <a:rPr lang="en-US" sz="3200" dirty="0" smtClean="0">
                <a:latin typeface="Times New Roman" pitchFamily="18" charset="0"/>
                <a:cs typeface="Times New Roman" pitchFamily="18" charset="0"/>
              </a:rPr>
              <a:t> minh </a:t>
            </a:r>
            <a:r>
              <a:rPr lang="en-US" sz="3200" dirty="0" err="1" smtClean="0">
                <a:latin typeface="Times New Roman" pitchFamily="18" charset="0"/>
                <a:cs typeface="Times New Roman" pitchFamily="18" charset="0"/>
              </a:rPr>
              <a:t>định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lý</a:t>
            </a:r>
            <a:r>
              <a:rPr lang="en-US" sz="3200" dirty="0" smtClean="0">
                <a:latin typeface="Times New Roman" pitchFamily="18" charset="0"/>
                <a:cs typeface="Times New Roman" pitchFamily="18" charset="0"/>
              </a:rPr>
              <a:t> 2, </a:t>
            </a:r>
            <a:r>
              <a:rPr lang="en-US" sz="3200" dirty="0" err="1" smtClean="0">
                <a:latin typeface="Times New Roman" pitchFamily="18" charset="0"/>
                <a:cs typeface="Times New Roman" pitchFamily="18" charset="0"/>
              </a:rPr>
              <a:t>định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lý</a:t>
            </a:r>
            <a:r>
              <a:rPr lang="en-US" sz="3200" dirty="0" smtClean="0">
                <a:latin typeface="Times New Roman" pitchFamily="18" charset="0"/>
                <a:cs typeface="Times New Roman" pitchFamily="18" charset="0"/>
              </a:rPr>
              <a:t> 3</a:t>
            </a:r>
            <a:endParaRPr lang="en-US" sz="3200" dirty="0">
              <a:latin typeface="Times New Roman" pitchFamily="18" charset="0"/>
              <a:cs typeface="Times New Roman" pitchFamily="18" charset="0"/>
            </a:endParaRPr>
          </a:p>
          <a:p>
            <a:pPr eaLnBrk="1" hangingPunct="1"/>
            <a:endParaRPr lang="en-US" sz="3200" dirty="0" smtClean="0">
              <a:latin typeface="Times New Roman" pitchFamily="18" charset="0"/>
              <a:cs typeface="Times New Roman" pitchFamily="18" charset="0"/>
            </a:endParaRPr>
          </a:p>
          <a:p>
            <a:pPr eaLnBrk="1" hangingPunct="1"/>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Làm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bài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tập</a:t>
            </a:r>
            <a:r>
              <a:rPr lang="en-US" sz="3200" dirty="0">
                <a:latin typeface="Times New Roman" pitchFamily="18" charset="0"/>
                <a:cs typeface="Times New Roman" pitchFamily="18" charset="0"/>
              </a:rPr>
              <a:t> 46, 47,48 SGK.</a:t>
            </a:r>
          </a:p>
          <a:p>
            <a:pPr eaLnBrk="1" hangingPunct="1"/>
            <a:endParaRPr lang="en-US" sz="3200" dirty="0" smtClean="0">
              <a:latin typeface="Times New Roman" pitchFamily="18" charset="0"/>
              <a:cs typeface="Times New Roman" pitchFamily="18" charset="0"/>
            </a:endParaRPr>
          </a:p>
          <a:p>
            <a:pPr eaLnBrk="1" hangingPunct="1"/>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Chuẩn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bị</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tiết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Luyện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Tập</a:t>
            </a:r>
            <a:r>
              <a:rPr lang="en-US" sz="3200" dirty="0">
                <a:latin typeface="Times New Roman" pitchFamily="18" charset="0"/>
                <a:cs typeface="Times New Roman" pitchFamily="18" charset="0"/>
              </a:rPr>
              <a:t>.</a:t>
            </a:r>
          </a:p>
        </p:txBody>
      </p:sp>
    </p:spTree>
    <p:extLst>
      <p:ext uri="{BB962C8B-B14F-4D97-AF65-F5344CB8AC3E}">
        <p14:creationId xmlns:p14="http://schemas.microsoft.com/office/powerpoint/2010/main" val="3191240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52" name="Group 180"/>
          <p:cNvGraphicFramePr>
            <a:graphicFrameLocks noGrp="1"/>
          </p:cNvGraphicFramePr>
          <p:nvPr>
            <p:ph/>
            <p:extLst>
              <p:ext uri="{D42A27DB-BD31-4B8C-83A1-F6EECF244321}">
                <p14:modId xmlns:p14="http://schemas.microsoft.com/office/powerpoint/2010/main" val="4077374476"/>
              </p:ext>
            </p:extLst>
          </p:nvPr>
        </p:nvGraphicFramePr>
        <p:xfrm>
          <a:off x="467545" y="1295400"/>
          <a:ext cx="8524056" cy="2787651"/>
        </p:xfrm>
        <a:graphic>
          <a:graphicData uri="http://schemas.openxmlformats.org/drawingml/2006/table">
            <a:tbl>
              <a:tblPr/>
              <a:tblGrid>
                <a:gridCol w="3094806">
                  <a:extLst>
                    <a:ext uri="{9D8B030D-6E8A-4147-A177-3AD203B41FA5}">
                      <a16:colId xmlns="" xmlns:a16="http://schemas.microsoft.com/office/drawing/2014/main" val="20000"/>
                    </a:ext>
                  </a:extLst>
                </a:gridCol>
                <a:gridCol w="2533650">
                  <a:extLst>
                    <a:ext uri="{9D8B030D-6E8A-4147-A177-3AD203B41FA5}">
                      <a16:colId xmlns="" xmlns:a16="http://schemas.microsoft.com/office/drawing/2014/main" val="20001"/>
                    </a:ext>
                  </a:extLst>
                </a:gridCol>
                <a:gridCol w="2895600">
                  <a:extLst>
                    <a:ext uri="{9D8B030D-6E8A-4147-A177-3AD203B41FA5}">
                      <a16:colId xmlns="" xmlns:a16="http://schemas.microsoft.com/office/drawing/2014/main" val="20002"/>
                    </a:ext>
                  </a:extLst>
                </a:gridCol>
              </a:tblGrid>
              <a:tr h="449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rgbClr val="000000"/>
                          </a:solidFill>
                          <a:effectLst/>
                          <a:latin typeface=".VnArialH" pitchFamily="34" charset="0"/>
                          <a:sym typeface="Symbol"/>
                        </a:rPr>
                        <a:t></a:t>
                      </a:r>
                      <a:r>
                        <a:rPr kumimoji="0" lang="en-US" sz="1400" b="1" i="0" u="none" strike="noStrike" cap="none" normalizeH="0" baseline="0" dirty="0" smtClean="0">
                          <a:ln>
                            <a:noFill/>
                          </a:ln>
                          <a:solidFill>
                            <a:srgbClr val="000000"/>
                          </a:solidFill>
                          <a:effectLst/>
                          <a:latin typeface=".VnArialH" pitchFamily="34" charset="0"/>
                        </a:rPr>
                        <a:t>ABC  vµ  </a:t>
                      </a:r>
                      <a:r>
                        <a:rPr kumimoji="0" lang="en-US" sz="1400" b="1" i="0" u="none" strike="noStrike" cap="none" normalizeH="0" baseline="0" dirty="0" smtClean="0">
                          <a:ln>
                            <a:noFill/>
                          </a:ln>
                          <a:solidFill>
                            <a:srgbClr val="000000"/>
                          </a:solidFill>
                          <a:effectLst/>
                          <a:latin typeface=".VnArialH" pitchFamily="34" charset="0"/>
                          <a:sym typeface="Symbol"/>
                        </a:rPr>
                        <a:t></a:t>
                      </a:r>
                      <a:r>
                        <a:rPr kumimoji="0" lang="en-US" sz="1400" b="1" i="0" u="none" strike="noStrike" cap="none" normalizeH="0" baseline="0" dirty="0" smtClean="0">
                          <a:ln>
                            <a:noFill/>
                          </a:ln>
                          <a:solidFill>
                            <a:srgbClr val="000000"/>
                          </a:solidFill>
                          <a:effectLst/>
                          <a:latin typeface=".VnArialH" pitchFamily="34" charset="0"/>
                        </a:rPr>
                        <a:t>A’B’C’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0000"/>
                          </a:solidFill>
                          <a:effectLst/>
                          <a:latin typeface=".VnArialH" pitchFamily="34" charset="0"/>
                        </a:rPr>
                        <a:t>§iÒu kiÖn cÇn cã</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0000"/>
                          </a:solidFill>
                          <a:effectLst/>
                          <a:latin typeface=".VnArialH" pitchFamily="34" charset="0"/>
                        </a:rPr>
                        <a:t>§Ó</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12350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VnTime"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rgbClr val="000000"/>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rgbClr val="000000"/>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525463">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VnTime"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rgbClr val="000000"/>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rgbClr val="000000"/>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57785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rgbClr val="000000"/>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bl>
          </a:graphicData>
        </a:graphic>
      </p:graphicFrame>
      <p:grpSp>
        <p:nvGrpSpPr>
          <p:cNvPr id="1060" name="Group 69"/>
          <p:cNvGrpSpPr>
            <a:grpSpLocks/>
          </p:cNvGrpSpPr>
          <p:nvPr/>
        </p:nvGrpSpPr>
        <p:grpSpPr bwMode="auto">
          <a:xfrm>
            <a:off x="533400" y="1600200"/>
            <a:ext cx="2743200" cy="1447800"/>
            <a:chOff x="288" y="1824"/>
            <a:chExt cx="1728" cy="912"/>
          </a:xfrm>
        </p:grpSpPr>
        <p:sp>
          <p:nvSpPr>
            <p:cNvPr id="1109" name="AutoShape 61"/>
            <p:cNvSpPr>
              <a:spLocks noChangeArrowheads="1"/>
            </p:cNvSpPr>
            <p:nvPr/>
          </p:nvSpPr>
          <p:spPr bwMode="auto">
            <a:xfrm>
              <a:off x="384" y="2016"/>
              <a:ext cx="576" cy="528"/>
            </a:xfrm>
            <a:prstGeom prst="flowChartExtra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endParaRPr lang="en-US" altLang="en-US" sz="1800">
                <a:latin typeface=".VnTime" pitchFamily="34" charset="0"/>
              </a:endParaRPr>
            </a:p>
          </p:txBody>
        </p:sp>
        <p:sp>
          <p:nvSpPr>
            <p:cNvPr id="1110" name="AutoShape 62"/>
            <p:cNvSpPr>
              <a:spLocks noChangeArrowheads="1"/>
            </p:cNvSpPr>
            <p:nvPr/>
          </p:nvSpPr>
          <p:spPr bwMode="auto">
            <a:xfrm>
              <a:off x="1248" y="2112"/>
              <a:ext cx="480" cy="432"/>
            </a:xfrm>
            <a:prstGeom prst="flowChartExtra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endParaRPr lang="en-US" altLang="en-US" sz="1800">
                <a:latin typeface=".VnTime" pitchFamily="34" charset="0"/>
              </a:endParaRPr>
            </a:p>
          </p:txBody>
        </p:sp>
        <p:sp>
          <p:nvSpPr>
            <p:cNvPr id="1111" name="Text Box 63"/>
            <p:cNvSpPr txBox="1">
              <a:spLocks noChangeArrowheads="1"/>
            </p:cNvSpPr>
            <p:nvPr/>
          </p:nvSpPr>
          <p:spPr bwMode="auto">
            <a:xfrm>
              <a:off x="288" y="2505"/>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B</a:t>
              </a:r>
            </a:p>
          </p:txBody>
        </p:sp>
        <p:sp>
          <p:nvSpPr>
            <p:cNvPr id="1112" name="Text Box 64"/>
            <p:cNvSpPr txBox="1">
              <a:spLocks noChangeArrowheads="1"/>
            </p:cNvSpPr>
            <p:nvPr/>
          </p:nvSpPr>
          <p:spPr bwMode="auto">
            <a:xfrm>
              <a:off x="816" y="2496"/>
              <a:ext cx="3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C</a:t>
              </a:r>
            </a:p>
          </p:txBody>
        </p:sp>
        <p:sp>
          <p:nvSpPr>
            <p:cNvPr id="1113" name="Text Box 65"/>
            <p:cNvSpPr txBox="1">
              <a:spLocks noChangeArrowheads="1"/>
            </p:cNvSpPr>
            <p:nvPr/>
          </p:nvSpPr>
          <p:spPr bwMode="auto">
            <a:xfrm>
              <a:off x="576" y="1824"/>
              <a:ext cx="3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A</a:t>
              </a:r>
            </a:p>
          </p:txBody>
        </p:sp>
        <p:sp>
          <p:nvSpPr>
            <p:cNvPr id="1114" name="Text Box 66"/>
            <p:cNvSpPr txBox="1">
              <a:spLocks noChangeArrowheads="1"/>
            </p:cNvSpPr>
            <p:nvPr/>
          </p:nvSpPr>
          <p:spPr bwMode="auto">
            <a:xfrm>
              <a:off x="1296" y="1968"/>
              <a:ext cx="3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A’</a:t>
              </a:r>
            </a:p>
          </p:txBody>
        </p:sp>
        <p:sp>
          <p:nvSpPr>
            <p:cNvPr id="1115" name="Text Box 67"/>
            <p:cNvSpPr txBox="1">
              <a:spLocks noChangeArrowheads="1"/>
            </p:cNvSpPr>
            <p:nvPr/>
          </p:nvSpPr>
          <p:spPr bwMode="auto">
            <a:xfrm>
              <a:off x="1104" y="2496"/>
              <a:ext cx="2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B’</a:t>
              </a:r>
            </a:p>
          </p:txBody>
        </p:sp>
        <p:sp>
          <p:nvSpPr>
            <p:cNvPr id="1116" name="Text Box 68"/>
            <p:cNvSpPr txBox="1">
              <a:spLocks noChangeArrowheads="1"/>
            </p:cNvSpPr>
            <p:nvPr/>
          </p:nvSpPr>
          <p:spPr bwMode="auto">
            <a:xfrm>
              <a:off x="1680" y="2496"/>
              <a:ext cx="3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C’</a:t>
              </a:r>
            </a:p>
          </p:txBody>
        </p:sp>
      </p:grpSp>
      <p:sp>
        <p:nvSpPr>
          <p:cNvPr id="1061" name="Rectangle 73"/>
          <p:cNvSpPr>
            <a:spLocks noChangeArrowheads="1"/>
          </p:cNvSpPr>
          <p:nvPr/>
        </p:nvSpPr>
        <p:spPr bwMode="auto">
          <a:xfrm>
            <a:off x="914400" y="3733800"/>
            <a:ext cx="1524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endParaRPr lang="en-US" altLang="en-US" sz="1800">
              <a:latin typeface=".VnTime" pitchFamily="34" charset="0"/>
            </a:endParaRPr>
          </a:p>
        </p:txBody>
      </p:sp>
      <p:sp>
        <p:nvSpPr>
          <p:cNvPr id="1062" name="Rectangle 75"/>
          <p:cNvSpPr>
            <a:spLocks noChangeArrowheads="1"/>
          </p:cNvSpPr>
          <p:nvPr/>
        </p:nvSpPr>
        <p:spPr bwMode="auto">
          <a:xfrm>
            <a:off x="2362200" y="3733800"/>
            <a:ext cx="152400" cy="1587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endParaRPr lang="en-US" altLang="en-US" sz="1800">
              <a:latin typeface=".VnTime" pitchFamily="34" charset="0"/>
            </a:endParaRPr>
          </a:p>
        </p:txBody>
      </p:sp>
      <p:grpSp>
        <p:nvGrpSpPr>
          <p:cNvPr id="1063" name="Nhóm 69"/>
          <p:cNvGrpSpPr>
            <a:grpSpLocks/>
          </p:cNvGrpSpPr>
          <p:nvPr/>
        </p:nvGrpSpPr>
        <p:grpSpPr bwMode="auto">
          <a:xfrm>
            <a:off x="609600" y="2895600"/>
            <a:ext cx="2819400" cy="1281113"/>
            <a:chOff x="304800" y="3657600"/>
            <a:chExt cx="2819400" cy="1281113"/>
          </a:xfrm>
        </p:grpSpPr>
        <p:sp>
          <p:nvSpPr>
            <p:cNvPr id="1101" name="AutoShape 70"/>
            <p:cNvSpPr>
              <a:spLocks noChangeArrowheads="1"/>
            </p:cNvSpPr>
            <p:nvPr/>
          </p:nvSpPr>
          <p:spPr bwMode="auto">
            <a:xfrm>
              <a:off x="609600" y="3810000"/>
              <a:ext cx="914400" cy="838200"/>
            </a:xfrm>
            <a:prstGeom prst="rtTriangle">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endParaRPr lang="en-US" altLang="en-US" sz="1800">
                <a:latin typeface=".VnTime" pitchFamily="34" charset="0"/>
              </a:endParaRPr>
            </a:p>
          </p:txBody>
        </p:sp>
        <p:sp>
          <p:nvSpPr>
            <p:cNvPr id="1102" name="AutoShape 74"/>
            <p:cNvSpPr>
              <a:spLocks noChangeArrowheads="1"/>
            </p:cNvSpPr>
            <p:nvPr/>
          </p:nvSpPr>
          <p:spPr bwMode="auto">
            <a:xfrm>
              <a:off x="2057400" y="4114800"/>
              <a:ext cx="685800" cy="533400"/>
            </a:xfrm>
            <a:prstGeom prst="rtTriangle">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endParaRPr lang="en-US" altLang="en-US" sz="1800">
                <a:latin typeface=".VnTime" pitchFamily="34" charset="0"/>
              </a:endParaRPr>
            </a:p>
          </p:txBody>
        </p:sp>
        <p:sp>
          <p:nvSpPr>
            <p:cNvPr id="1103" name="Text Box 76"/>
            <p:cNvSpPr txBox="1">
              <a:spLocks noChangeArrowheads="1"/>
            </p:cNvSpPr>
            <p:nvPr/>
          </p:nvSpPr>
          <p:spPr bwMode="auto">
            <a:xfrm>
              <a:off x="457200" y="4572000"/>
              <a:ext cx="38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A</a:t>
              </a:r>
            </a:p>
          </p:txBody>
        </p:sp>
        <p:sp>
          <p:nvSpPr>
            <p:cNvPr id="1104" name="Text Box 77"/>
            <p:cNvSpPr txBox="1">
              <a:spLocks noChangeArrowheads="1"/>
            </p:cNvSpPr>
            <p:nvPr/>
          </p:nvSpPr>
          <p:spPr bwMode="auto">
            <a:xfrm>
              <a:off x="304800" y="3657600"/>
              <a:ext cx="45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B</a:t>
              </a:r>
            </a:p>
          </p:txBody>
        </p:sp>
        <p:sp>
          <p:nvSpPr>
            <p:cNvPr id="1105" name="Text Box 78"/>
            <p:cNvSpPr txBox="1">
              <a:spLocks noChangeArrowheads="1"/>
            </p:cNvSpPr>
            <p:nvPr/>
          </p:nvSpPr>
          <p:spPr bwMode="auto">
            <a:xfrm>
              <a:off x="1371600" y="4572000"/>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C</a:t>
              </a:r>
            </a:p>
          </p:txBody>
        </p:sp>
        <p:sp>
          <p:nvSpPr>
            <p:cNvPr id="1106" name="Text Box 79"/>
            <p:cNvSpPr txBox="1">
              <a:spLocks noChangeArrowheads="1"/>
            </p:cNvSpPr>
            <p:nvPr/>
          </p:nvSpPr>
          <p:spPr bwMode="auto">
            <a:xfrm>
              <a:off x="1752600" y="3886200"/>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B’</a:t>
              </a:r>
            </a:p>
          </p:txBody>
        </p:sp>
        <p:sp>
          <p:nvSpPr>
            <p:cNvPr id="1107" name="Text Box 80"/>
            <p:cNvSpPr txBox="1">
              <a:spLocks noChangeArrowheads="1"/>
            </p:cNvSpPr>
            <p:nvPr/>
          </p:nvSpPr>
          <p:spPr bwMode="auto">
            <a:xfrm>
              <a:off x="2667000" y="4495800"/>
              <a:ext cx="45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C’</a:t>
              </a:r>
            </a:p>
          </p:txBody>
        </p:sp>
        <p:sp>
          <p:nvSpPr>
            <p:cNvPr id="1108" name="Text Box 81"/>
            <p:cNvSpPr txBox="1">
              <a:spLocks noChangeArrowheads="1"/>
            </p:cNvSpPr>
            <p:nvPr/>
          </p:nvSpPr>
          <p:spPr bwMode="auto">
            <a:xfrm>
              <a:off x="1695450" y="4495800"/>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A’</a:t>
              </a:r>
            </a:p>
          </p:txBody>
        </p:sp>
      </p:grpSp>
      <p:graphicFrame>
        <p:nvGraphicFramePr>
          <p:cNvPr id="3168" name="Object 96"/>
          <p:cNvGraphicFramePr>
            <a:graphicFrameLocks noChangeAspect="1"/>
          </p:cNvGraphicFramePr>
          <p:nvPr/>
        </p:nvGraphicFramePr>
        <p:xfrm>
          <a:off x="4038600" y="2057400"/>
          <a:ext cx="1905000" cy="533400"/>
        </p:xfrm>
        <a:graphic>
          <a:graphicData uri="http://schemas.openxmlformats.org/presentationml/2006/ole">
            <mc:AlternateContent xmlns:mc="http://schemas.openxmlformats.org/markup-compatibility/2006">
              <mc:Choice xmlns:v="urn:schemas-microsoft-com:vml" Requires="v">
                <p:oleObj spid="_x0000_s37076" name="Equation" r:id="rId4" imgW="1815840" imgH="558720" progId="Equation.DSMT4">
                  <p:embed/>
                </p:oleObj>
              </mc:Choice>
              <mc:Fallback>
                <p:oleObj name="Equation" r:id="rId4" imgW="1815840" imgH="55872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2057400"/>
                        <a:ext cx="1905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7" name="Object 100"/>
          <p:cNvGraphicFramePr>
            <a:graphicFrameLocks noChangeAspect="1"/>
          </p:cNvGraphicFramePr>
          <p:nvPr/>
        </p:nvGraphicFramePr>
        <p:xfrm>
          <a:off x="6172200" y="2133600"/>
          <a:ext cx="895350" cy="241300"/>
        </p:xfrm>
        <a:graphic>
          <a:graphicData uri="http://schemas.openxmlformats.org/presentationml/2006/ole">
            <mc:AlternateContent xmlns:mc="http://schemas.openxmlformats.org/markup-compatibility/2006">
              <mc:Choice xmlns:v="urn:schemas-microsoft-com:vml" Requires="v">
                <p:oleObj spid="_x0000_s37077" name="Equation" r:id="rId6" imgW="812520" imgH="228600" progId="Equation.3">
                  <p:embed/>
                </p:oleObj>
              </mc:Choice>
              <mc:Fallback>
                <p:oleObj name="Equation" r:id="rId6" imgW="812520" imgH="2286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72200" y="2133600"/>
                        <a:ext cx="895350" cy="24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8" name="Object 113"/>
          <p:cNvGraphicFramePr>
            <a:graphicFrameLocks noChangeAspect="1"/>
          </p:cNvGraphicFramePr>
          <p:nvPr/>
        </p:nvGraphicFramePr>
        <p:xfrm>
          <a:off x="7315200" y="2133600"/>
          <a:ext cx="1524000" cy="303213"/>
        </p:xfrm>
        <a:graphic>
          <a:graphicData uri="http://schemas.openxmlformats.org/presentationml/2006/ole">
            <mc:AlternateContent xmlns:mc="http://schemas.openxmlformats.org/markup-compatibility/2006">
              <mc:Choice xmlns:v="urn:schemas-microsoft-com:vml" Requires="v">
                <p:oleObj spid="_x0000_s37078" name="Equation" r:id="rId8" imgW="1193760" imgH="266400" progId="Equation.DSMT4">
                  <p:embed/>
                </p:oleObj>
              </mc:Choice>
              <mc:Fallback>
                <p:oleObj name="Equation" r:id="rId8" imgW="1193760" imgH="2664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15200" y="2133600"/>
                        <a:ext cx="1524000" cy="30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9" name="Object 117"/>
          <p:cNvGraphicFramePr>
            <a:graphicFrameLocks noChangeAspect="1"/>
          </p:cNvGraphicFramePr>
          <p:nvPr/>
        </p:nvGraphicFramePr>
        <p:xfrm>
          <a:off x="6172200" y="3124200"/>
          <a:ext cx="914400" cy="265113"/>
        </p:xfrm>
        <a:graphic>
          <a:graphicData uri="http://schemas.openxmlformats.org/presentationml/2006/ole">
            <mc:AlternateContent xmlns:mc="http://schemas.openxmlformats.org/markup-compatibility/2006">
              <mc:Choice xmlns:v="urn:schemas-microsoft-com:vml" Requires="v">
                <p:oleObj spid="_x0000_s37079" name="Equation" r:id="rId10" imgW="812520" imgH="228600" progId="Equation.3">
                  <p:embed/>
                </p:oleObj>
              </mc:Choice>
              <mc:Fallback>
                <p:oleObj name="Equation" r:id="rId10" imgW="812520" imgH="2286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72200" y="3124200"/>
                        <a:ext cx="914400" cy="265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30" name="Object 119"/>
          <p:cNvGraphicFramePr>
            <a:graphicFrameLocks noChangeAspect="1"/>
          </p:cNvGraphicFramePr>
          <p:nvPr/>
        </p:nvGraphicFramePr>
        <p:xfrm>
          <a:off x="7375525" y="3124200"/>
          <a:ext cx="1387475" cy="304800"/>
        </p:xfrm>
        <a:graphic>
          <a:graphicData uri="http://schemas.openxmlformats.org/presentationml/2006/ole">
            <mc:AlternateContent xmlns:mc="http://schemas.openxmlformats.org/markup-compatibility/2006">
              <mc:Choice xmlns:v="urn:schemas-microsoft-com:vml" Requires="v">
                <p:oleObj spid="_x0000_s37080" name="Equation" r:id="rId11" imgW="1079280" imgH="266400" progId="Equation.DSMT4">
                  <p:embed/>
                </p:oleObj>
              </mc:Choice>
              <mc:Fallback>
                <p:oleObj name="Equation" r:id="rId11" imgW="1079280" imgH="2664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75525" y="3124200"/>
                        <a:ext cx="138747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31" name="Object 120"/>
          <p:cNvGraphicFramePr>
            <a:graphicFrameLocks noChangeAspect="1"/>
          </p:cNvGraphicFramePr>
          <p:nvPr/>
        </p:nvGraphicFramePr>
        <p:xfrm>
          <a:off x="6324600" y="3733800"/>
          <a:ext cx="914400" cy="274638"/>
        </p:xfrm>
        <a:graphic>
          <a:graphicData uri="http://schemas.openxmlformats.org/presentationml/2006/ole">
            <mc:AlternateContent xmlns:mc="http://schemas.openxmlformats.org/markup-compatibility/2006">
              <mc:Choice xmlns:v="urn:schemas-microsoft-com:vml" Requires="v">
                <p:oleObj spid="_x0000_s37081" name="Equation" r:id="rId13" imgW="812520" imgH="228600" progId="Equation.3">
                  <p:embed/>
                </p:oleObj>
              </mc:Choice>
              <mc:Fallback>
                <p:oleObj name="Equation" r:id="rId13" imgW="812520" imgH="2286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24600" y="3733800"/>
                        <a:ext cx="9144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32" name="Object 122"/>
          <p:cNvGraphicFramePr>
            <a:graphicFrameLocks noChangeAspect="1"/>
          </p:cNvGraphicFramePr>
          <p:nvPr/>
        </p:nvGraphicFramePr>
        <p:xfrm>
          <a:off x="7537450" y="3733800"/>
          <a:ext cx="1454150" cy="284163"/>
        </p:xfrm>
        <a:graphic>
          <a:graphicData uri="http://schemas.openxmlformats.org/presentationml/2006/ole">
            <mc:AlternateContent xmlns:mc="http://schemas.openxmlformats.org/markup-compatibility/2006">
              <mc:Choice xmlns:v="urn:schemas-microsoft-com:vml" Requires="v">
                <p:oleObj spid="_x0000_s37082" name="Equation" r:id="rId14" imgW="1206360" imgH="266400" progId="Equation.3">
                  <p:embed/>
                </p:oleObj>
              </mc:Choice>
              <mc:Fallback>
                <p:oleObj name="Equation" r:id="rId14" imgW="1206360" imgH="26640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537450" y="3733800"/>
                        <a:ext cx="1454150" cy="284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5" name="Group 125"/>
          <p:cNvGrpSpPr>
            <a:grpSpLocks/>
          </p:cNvGrpSpPr>
          <p:nvPr/>
        </p:nvGrpSpPr>
        <p:grpSpPr bwMode="auto">
          <a:xfrm>
            <a:off x="3962400" y="3048000"/>
            <a:ext cx="209550" cy="76200"/>
            <a:chOff x="4560" y="336"/>
            <a:chExt cx="276" cy="132"/>
          </a:xfrm>
        </p:grpSpPr>
        <p:sp>
          <p:nvSpPr>
            <p:cNvPr id="1085" name="Line 123"/>
            <p:cNvSpPr>
              <a:spLocks noChangeShapeType="1"/>
            </p:cNvSpPr>
            <p:nvPr/>
          </p:nvSpPr>
          <p:spPr bwMode="auto">
            <a:xfrm flipH="1">
              <a:off x="4560" y="336"/>
              <a:ext cx="132" cy="1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86" name="Line 124"/>
            <p:cNvSpPr>
              <a:spLocks noChangeShapeType="1"/>
            </p:cNvSpPr>
            <p:nvPr/>
          </p:nvSpPr>
          <p:spPr bwMode="auto">
            <a:xfrm>
              <a:off x="4704" y="336"/>
              <a:ext cx="132" cy="1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198" name="Text Box 126"/>
          <p:cNvSpPr txBox="1">
            <a:spLocks noChangeArrowheads="1"/>
          </p:cNvSpPr>
          <p:nvPr/>
        </p:nvSpPr>
        <p:spPr bwMode="auto">
          <a:xfrm>
            <a:off x="3962400" y="3048000"/>
            <a:ext cx="2209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b="1">
                <a:solidFill>
                  <a:srgbClr val="000000"/>
                </a:solidFill>
                <a:latin typeface="Times New Roman" pitchFamily="18" charset="0"/>
                <a:cs typeface="Times New Roman" pitchFamily="18" charset="0"/>
              </a:rPr>
              <a:t>B’=B (hoặc C’=C )</a:t>
            </a:r>
          </a:p>
        </p:txBody>
      </p:sp>
      <p:grpSp>
        <p:nvGrpSpPr>
          <p:cNvPr id="6" name="Group 133"/>
          <p:cNvGrpSpPr>
            <a:grpSpLocks/>
          </p:cNvGrpSpPr>
          <p:nvPr/>
        </p:nvGrpSpPr>
        <p:grpSpPr bwMode="auto">
          <a:xfrm>
            <a:off x="4343400" y="3048000"/>
            <a:ext cx="209550" cy="76200"/>
            <a:chOff x="4560" y="336"/>
            <a:chExt cx="276" cy="132"/>
          </a:xfrm>
        </p:grpSpPr>
        <p:sp>
          <p:nvSpPr>
            <p:cNvPr id="1083" name="Line 134"/>
            <p:cNvSpPr>
              <a:spLocks noChangeShapeType="1"/>
            </p:cNvSpPr>
            <p:nvPr/>
          </p:nvSpPr>
          <p:spPr bwMode="auto">
            <a:xfrm flipH="1">
              <a:off x="4560" y="336"/>
              <a:ext cx="132" cy="1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84" name="Line 135"/>
            <p:cNvSpPr>
              <a:spLocks noChangeShapeType="1"/>
            </p:cNvSpPr>
            <p:nvPr/>
          </p:nvSpPr>
          <p:spPr bwMode="auto">
            <a:xfrm>
              <a:off x="4704" y="336"/>
              <a:ext cx="132" cy="1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 name="Group 136"/>
          <p:cNvGrpSpPr>
            <a:grpSpLocks/>
          </p:cNvGrpSpPr>
          <p:nvPr/>
        </p:nvGrpSpPr>
        <p:grpSpPr bwMode="auto">
          <a:xfrm>
            <a:off x="5181600" y="3048000"/>
            <a:ext cx="209550" cy="76200"/>
            <a:chOff x="4560" y="336"/>
            <a:chExt cx="276" cy="132"/>
          </a:xfrm>
        </p:grpSpPr>
        <p:sp>
          <p:nvSpPr>
            <p:cNvPr id="1081" name="Line 137"/>
            <p:cNvSpPr>
              <a:spLocks noChangeShapeType="1"/>
            </p:cNvSpPr>
            <p:nvPr/>
          </p:nvSpPr>
          <p:spPr bwMode="auto">
            <a:xfrm flipH="1">
              <a:off x="4560" y="336"/>
              <a:ext cx="132" cy="1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82" name="Line 138"/>
            <p:cNvSpPr>
              <a:spLocks noChangeShapeType="1"/>
            </p:cNvSpPr>
            <p:nvPr/>
          </p:nvSpPr>
          <p:spPr bwMode="auto">
            <a:xfrm>
              <a:off x="4704" y="336"/>
              <a:ext cx="132" cy="1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 name="Group 139"/>
          <p:cNvGrpSpPr>
            <a:grpSpLocks/>
          </p:cNvGrpSpPr>
          <p:nvPr/>
        </p:nvGrpSpPr>
        <p:grpSpPr bwMode="auto">
          <a:xfrm>
            <a:off x="5562600" y="3048000"/>
            <a:ext cx="209550" cy="76200"/>
            <a:chOff x="4560" y="336"/>
            <a:chExt cx="276" cy="132"/>
          </a:xfrm>
        </p:grpSpPr>
        <p:sp>
          <p:nvSpPr>
            <p:cNvPr id="1079" name="Line 140"/>
            <p:cNvSpPr>
              <a:spLocks noChangeShapeType="1"/>
            </p:cNvSpPr>
            <p:nvPr/>
          </p:nvSpPr>
          <p:spPr bwMode="auto">
            <a:xfrm flipH="1">
              <a:off x="4560" y="336"/>
              <a:ext cx="132" cy="1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80" name="Line 141"/>
            <p:cNvSpPr>
              <a:spLocks noChangeShapeType="1"/>
            </p:cNvSpPr>
            <p:nvPr/>
          </p:nvSpPr>
          <p:spPr bwMode="auto">
            <a:xfrm>
              <a:off x="4704" y="336"/>
              <a:ext cx="132" cy="1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aphicFrame>
        <p:nvGraphicFramePr>
          <p:cNvPr id="3218" name="Object 146"/>
          <p:cNvGraphicFramePr>
            <a:graphicFrameLocks noChangeAspect="1"/>
          </p:cNvGraphicFramePr>
          <p:nvPr/>
        </p:nvGraphicFramePr>
        <p:xfrm>
          <a:off x="4114800" y="3505200"/>
          <a:ext cx="1219200" cy="512763"/>
        </p:xfrm>
        <a:graphic>
          <a:graphicData uri="http://schemas.openxmlformats.org/presentationml/2006/ole">
            <mc:AlternateContent xmlns:mc="http://schemas.openxmlformats.org/markup-compatibility/2006">
              <mc:Choice xmlns:v="urn:schemas-microsoft-com:vml" Requires="v">
                <p:oleObj spid="_x0000_s37083" name="Equation" r:id="rId16" imgW="1155600" imgH="558720" progId="Equation.3">
                  <p:embed/>
                </p:oleObj>
              </mc:Choice>
              <mc:Fallback>
                <p:oleObj name="Equation" r:id="rId16" imgW="1155600" imgH="55872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114800" y="3505200"/>
                        <a:ext cx="1219200" cy="512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70" name="Text Box 170"/>
          <p:cNvSpPr txBox="1">
            <a:spLocks noChangeArrowheads="1"/>
          </p:cNvSpPr>
          <p:nvPr/>
        </p:nvSpPr>
        <p:spPr bwMode="auto">
          <a:xfrm>
            <a:off x="609600" y="609600"/>
            <a:ext cx="8001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lgn="ctr">
              <a:spcBef>
                <a:spcPct val="50000"/>
              </a:spcBef>
            </a:pPr>
            <a:r>
              <a:rPr lang="en-US" altLang="en-US" dirty="0" err="1" smtClean="0">
                <a:solidFill>
                  <a:srgbClr val="000000"/>
                </a:solidFill>
                <a:latin typeface="Times New Roman" pitchFamily="18" charset="0"/>
                <a:cs typeface="Times New Roman" pitchFamily="18" charset="0"/>
              </a:rPr>
              <a:t>Hoàn</a:t>
            </a:r>
            <a:r>
              <a:rPr lang="en-US" altLang="en-US" dirty="0" smtClean="0">
                <a:solidFill>
                  <a:srgbClr val="000000"/>
                </a:solidFill>
                <a:latin typeface="Times New Roman" pitchFamily="18" charset="0"/>
                <a:cs typeface="Times New Roman" pitchFamily="18" charset="0"/>
              </a:rPr>
              <a:t> </a:t>
            </a:r>
            <a:r>
              <a:rPr lang="en-US" altLang="en-US" dirty="0" err="1" smtClean="0">
                <a:solidFill>
                  <a:srgbClr val="000000"/>
                </a:solidFill>
                <a:latin typeface="Times New Roman" pitchFamily="18" charset="0"/>
                <a:cs typeface="Times New Roman" pitchFamily="18" charset="0"/>
              </a:rPr>
              <a:t>thành</a:t>
            </a:r>
            <a:r>
              <a:rPr lang="en-US" altLang="en-US" dirty="0" smtClean="0">
                <a:solidFill>
                  <a:srgbClr val="000000"/>
                </a:solidFill>
                <a:latin typeface="Times New Roman" pitchFamily="18" charset="0"/>
                <a:cs typeface="Times New Roman" pitchFamily="18" charset="0"/>
              </a:rPr>
              <a:t> </a:t>
            </a:r>
            <a:r>
              <a:rPr lang="en-US" altLang="en-US" dirty="0" err="1" smtClean="0">
                <a:solidFill>
                  <a:srgbClr val="000000"/>
                </a:solidFill>
                <a:latin typeface="Times New Roman" pitchFamily="18" charset="0"/>
                <a:cs typeface="Times New Roman" pitchFamily="18" charset="0"/>
              </a:rPr>
              <a:t>vào</a:t>
            </a:r>
            <a:r>
              <a:rPr lang="en-US" altLang="en-US" dirty="0" smtClean="0">
                <a:solidFill>
                  <a:srgbClr val="000000"/>
                </a:solidFill>
                <a:latin typeface="Times New Roman" pitchFamily="18" charset="0"/>
                <a:cs typeface="Times New Roman" pitchFamily="18" charset="0"/>
              </a:rPr>
              <a:t> </a:t>
            </a:r>
            <a:r>
              <a:rPr lang="en-US" altLang="en-US" dirty="0" err="1" smtClean="0">
                <a:solidFill>
                  <a:srgbClr val="000000"/>
                </a:solidFill>
                <a:latin typeface="Times New Roman" pitchFamily="18" charset="0"/>
                <a:cs typeface="Times New Roman" pitchFamily="18" charset="0"/>
              </a:rPr>
              <a:t>bảng</a:t>
            </a:r>
            <a:r>
              <a:rPr lang="en-US" altLang="en-US" dirty="0" smtClean="0">
                <a:solidFill>
                  <a:srgbClr val="000000"/>
                </a:solidFill>
                <a:latin typeface="Times New Roman" pitchFamily="18" charset="0"/>
                <a:cs typeface="Times New Roman" pitchFamily="18" charset="0"/>
              </a:rPr>
              <a:t> </a:t>
            </a:r>
            <a:r>
              <a:rPr lang="en-US" altLang="en-US" dirty="0" err="1" smtClean="0">
                <a:solidFill>
                  <a:srgbClr val="000000"/>
                </a:solidFill>
                <a:latin typeface="Times New Roman" pitchFamily="18" charset="0"/>
                <a:cs typeface="Times New Roman" pitchFamily="18" charset="0"/>
              </a:rPr>
              <a:t>sau</a:t>
            </a:r>
            <a:r>
              <a:rPr lang="en-US" altLang="en-US" dirty="0" smtClean="0">
                <a:solidFill>
                  <a:srgbClr val="000000"/>
                </a:solidFill>
                <a:latin typeface="Times New Roman" pitchFamily="18" charset="0"/>
                <a:cs typeface="Times New Roman" pitchFamily="18" charset="0"/>
              </a:rPr>
              <a:t> </a:t>
            </a:r>
            <a:r>
              <a:rPr lang="en-US" altLang="en-US" dirty="0" err="1" smtClean="0">
                <a:solidFill>
                  <a:srgbClr val="000000"/>
                </a:solidFill>
                <a:latin typeface="Times New Roman" pitchFamily="18" charset="0"/>
                <a:cs typeface="Times New Roman" pitchFamily="18" charset="0"/>
              </a:rPr>
              <a:t>để</a:t>
            </a:r>
            <a:r>
              <a:rPr lang="en-US" altLang="en-US" dirty="0" smtClean="0">
                <a:solidFill>
                  <a:srgbClr val="000000"/>
                </a:solidFill>
                <a:latin typeface="Times New Roman" pitchFamily="18" charset="0"/>
                <a:cs typeface="Times New Roman" pitchFamily="18" charset="0"/>
              </a:rPr>
              <a:t> </a:t>
            </a:r>
            <a:r>
              <a:rPr lang="en-US" altLang="en-US" dirty="0" err="1" smtClean="0">
                <a:solidFill>
                  <a:srgbClr val="000000"/>
                </a:solidFill>
                <a:latin typeface="Times New Roman" pitchFamily="18" charset="0"/>
                <a:cs typeface="Times New Roman" pitchFamily="18" charset="0"/>
              </a:rPr>
              <a:t>được</a:t>
            </a:r>
            <a:r>
              <a:rPr lang="en-US" altLang="en-US" dirty="0" smtClean="0">
                <a:solidFill>
                  <a:srgbClr val="000000"/>
                </a:solidFill>
                <a:latin typeface="Times New Roman" pitchFamily="18" charset="0"/>
                <a:cs typeface="Times New Roman" pitchFamily="18" charset="0"/>
              </a:rPr>
              <a:t> </a:t>
            </a:r>
            <a:r>
              <a:rPr lang="en-US" altLang="en-US" dirty="0" err="1" smtClean="0">
                <a:solidFill>
                  <a:srgbClr val="000000"/>
                </a:solidFill>
                <a:latin typeface="Times New Roman" pitchFamily="18" charset="0"/>
                <a:cs typeface="Times New Roman" pitchFamily="18" charset="0"/>
              </a:rPr>
              <a:t>khẳng</a:t>
            </a:r>
            <a:r>
              <a:rPr lang="en-US" altLang="en-US" dirty="0" smtClean="0">
                <a:solidFill>
                  <a:srgbClr val="000000"/>
                </a:solidFill>
                <a:latin typeface="Times New Roman" pitchFamily="18" charset="0"/>
                <a:cs typeface="Times New Roman" pitchFamily="18" charset="0"/>
              </a:rPr>
              <a:t> </a:t>
            </a:r>
            <a:r>
              <a:rPr lang="en-US" altLang="en-US" dirty="0" err="1" smtClean="0">
                <a:solidFill>
                  <a:srgbClr val="000000"/>
                </a:solidFill>
                <a:latin typeface="Times New Roman" pitchFamily="18" charset="0"/>
                <a:cs typeface="Times New Roman" pitchFamily="18" charset="0"/>
              </a:rPr>
              <a:t>định</a:t>
            </a:r>
            <a:r>
              <a:rPr lang="en-US" altLang="en-US" dirty="0" smtClean="0">
                <a:solidFill>
                  <a:srgbClr val="000000"/>
                </a:solidFill>
                <a:latin typeface="Times New Roman" pitchFamily="18" charset="0"/>
                <a:cs typeface="Times New Roman" pitchFamily="18" charset="0"/>
              </a:rPr>
              <a:t> </a:t>
            </a:r>
            <a:r>
              <a:rPr lang="en-US" altLang="en-US" dirty="0" err="1" smtClean="0">
                <a:solidFill>
                  <a:srgbClr val="000000"/>
                </a:solidFill>
                <a:latin typeface="Times New Roman" pitchFamily="18" charset="0"/>
                <a:cs typeface="Times New Roman" pitchFamily="18" charset="0"/>
              </a:rPr>
              <a:t>đúng</a:t>
            </a:r>
            <a:r>
              <a:rPr lang="en-US" altLang="en-US" dirty="0">
                <a:solidFill>
                  <a:srgbClr val="000000"/>
                </a:solidFill>
                <a:latin typeface="Times New Roman" pitchFamily="18" charset="0"/>
                <a:cs typeface="Times New Roman" pitchFamily="18" charset="0"/>
              </a:rPr>
              <a:t>?</a:t>
            </a:r>
          </a:p>
        </p:txBody>
      </p:sp>
      <p:sp>
        <p:nvSpPr>
          <p:cNvPr id="1071" name="Text Box 177"/>
          <p:cNvSpPr txBox="1">
            <a:spLocks noChangeArrowheads="1"/>
          </p:cNvSpPr>
          <p:nvPr/>
        </p:nvSpPr>
        <p:spPr bwMode="auto">
          <a:xfrm>
            <a:off x="3124200" y="304800"/>
            <a:ext cx="297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endParaRPr lang="en-US" altLang="en-US" sz="1800">
              <a:latin typeface=".VnTime" pitchFamily="34" charset="0"/>
            </a:endParaRPr>
          </a:p>
        </p:txBody>
      </p:sp>
      <p:sp>
        <p:nvSpPr>
          <p:cNvPr id="1072" name="Text Box 179"/>
          <p:cNvSpPr txBox="1">
            <a:spLocks noChangeArrowheads="1"/>
          </p:cNvSpPr>
          <p:nvPr/>
        </p:nvSpPr>
        <p:spPr bwMode="auto">
          <a:xfrm rot="-5400000">
            <a:off x="7000875" y="2066925"/>
            <a:ext cx="323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a:solidFill>
                  <a:srgbClr val="000000"/>
                </a:solidFill>
                <a:latin typeface=".VnTime" pitchFamily="34" charset="0"/>
              </a:rPr>
              <a:t>S</a:t>
            </a:r>
          </a:p>
        </p:txBody>
      </p:sp>
      <p:sp>
        <p:nvSpPr>
          <p:cNvPr id="1073" name="Text Box 181"/>
          <p:cNvSpPr txBox="1">
            <a:spLocks noChangeArrowheads="1"/>
          </p:cNvSpPr>
          <p:nvPr/>
        </p:nvSpPr>
        <p:spPr bwMode="auto">
          <a:xfrm rot="-5400000">
            <a:off x="7048500" y="3009900"/>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a:solidFill>
                  <a:srgbClr val="000000"/>
                </a:solidFill>
                <a:latin typeface=".VnTime" pitchFamily="34" charset="0"/>
              </a:rPr>
              <a:t>S</a:t>
            </a:r>
          </a:p>
        </p:txBody>
      </p:sp>
      <p:sp>
        <p:nvSpPr>
          <p:cNvPr id="1074" name="Text Box 182"/>
          <p:cNvSpPr txBox="1">
            <a:spLocks noChangeArrowheads="1"/>
          </p:cNvSpPr>
          <p:nvPr/>
        </p:nvSpPr>
        <p:spPr bwMode="auto">
          <a:xfrm rot="-5400000">
            <a:off x="7200900" y="3619500"/>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dirty="0">
                <a:solidFill>
                  <a:srgbClr val="000000"/>
                </a:solidFill>
                <a:latin typeface=".VnTime" pitchFamily="34" charset="0"/>
              </a:rPr>
              <a:t>S</a:t>
            </a:r>
          </a:p>
        </p:txBody>
      </p:sp>
      <p:sp>
        <p:nvSpPr>
          <p:cNvPr id="1075" name="Oval 184"/>
          <p:cNvSpPr>
            <a:spLocks noChangeArrowheads="1"/>
          </p:cNvSpPr>
          <p:nvPr/>
        </p:nvSpPr>
        <p:spPr bwMode="auto">
          <a:xfrm>
            <a:off x="3581400" y="3124200"/>
            <a:ext cx="381000" cy="228600"/>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lgn="ctr"/>
            <a:r>
              <a:rPr lang="en-US" altLang="en-US" sz="1800">
                <a:latin typeface=".VnTime" pitchFamily="34" charset="0"/>
              </a:rPr>
              <a:t>2</a:t>
            </a:r>
          </a:p>
        </p:txBody>
      </p:sp>
      <p:sp>
        <p:nvSpPr>
          <p:cNvPr id="1076" name="Oval 185"/>
          <p:cNvSpPr>
            <a:spLocks noChangeArrowheads="1"/>
          </p:cNvSpPr>
          <p:nvPr/>
        </p:nvSpPr>
        <p:spPr bwMode="auto">
          <a:xfrm>
            <a:off x="3581400" y="3657600"/>
            <a:ext cx="381000" cy="228600"/>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lgn="ctr"/>
            <a:r>
              <a:rPr lang="en-US" altLang="en-US" sz="1800">
                <a:latin typeface=".VnTime" pitchFamily="34" charset="0"/>
              </a:rPr>
              <a:t>3</a:t>
            </a:r>
          </a:p>
        </p:txBody>
      </p:sp>
      <p:sp>
        <p:nvSpPr>
          <p:cNvPr id="1077" name="Oval 186"/>
          <p:cNvSpPr>
            <a:spLocks noChangeArrowheads="1"/>
          </p:cNvSpPr>
          <p:nvPr/>
        </p:nvSpPr>
        <p:spPr bwMode="auto">
          <a:xfrm>
            <a:off x="3581400" y="2209800"/>
            <a:ext cx="381000" cy="228600"/>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lgn="ctr"/>
            <a:r>
              <a:rPr lang="en-US" altLang="en-US" sz="1800">
                <a:latin typeface=".VnTime" pitchFamily="34" charset="0"/>
              </a:rPr>
              <a:t>1</a:t>
            </a:r>
          </a:p>
        </p:txBody>
      </p:sp>
      <p:grpSp>
        <p:nvGrpSpPr>
          <p:cNvPr id="69" name="Group 153"/>
          <p:cNvGrpSpPr>
            <a:grpSpLocks/>
          </p:cNvGrpSpPr>
          <p:nvPr/>
        </p:nvGrpSpPr>
        <p:grpSpPr bwMode="auto">
          <a:xfrm>
            <a:off x="467544" y="4110187"/>
            <a:ext cx="3301998" cy="1623069"/>
            <a:chOff x="240" y="3417"/>
            <a:chExt cx="1908" cy="807"/>
          </a:xfrm>
        </p:grpSpPr>
        <p:sp>
          <p:nvSpPr>
            <p:cNvPr id="70" name="AutoShape 82"/>
            <p:cNvSpPr>
              <a:spLocks noChangeArrowheads="1"/>
            </p:cNvSpPr>
            <p:nvPr/>
          </p:nvSpPr>
          <p:spPr bwMode="auto">
            <a:xfrm>
              <a:off x="480" y="3489"/>
              <a:ext cx="720" cy="567"/>
            </a:xfrm>
            <a:prstGeom prst="rtTriangle">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endParaRPr lang="en-US" altLang="en-US" sz="1800">
                <a:latin typeface=".VnTime" pitchFamily="34" charset="0"/>
              </a:endParaRPr>
            </a:p>
          </p:txBody>
        </p:sp>
        <p:sp>
          <p:nvSpPr>
            <p:cNvPr id="71" name="Rectangle 83"/>
            <p:cNvSpPr>
              <a:spLocks noChangeArrowheads="1"/>
            </p:cNvSpPr>
            <p:nvPr/>
          </p:nvSpPr>
          <p:spPr bwMode="auto">
            <a:xfrm>
              <a:off x="480" y="3981"/>
              <a:ext cx="75" cy="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endParaRPr lang="en-US" altLang="en-US" sz="1800">
                <a:latin typeface=".VnTime" pitchFamily="34" charset="0"/>
              </a:endParaRPr>
            </a:p>
          </p:txBody>
        </p:sp>
        <p:sp>
          <p:nvSpPr>
            <p:cNvPr id="72" name="AutoShape 84"/>
            <p:cNvSpPr>
              <a:spLocks noChangeArrowheads="1"/>
            </p:cNvSpPr>
            <p:nvPr/>
          </p:nvSpPr>
          <p:spPr bwMode="auto">
            <a:xfrm>
              <a:off x="1488" y="3744"/>
              <a:ext cx="384" cy="288"/>
            </a:xfrm>
            <a:prstGeom prst="rtTriangle">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endParaRPr lang="en-US" altLang="en-US" sz="1800">
                <a:latin typeface=".VnTime" pitchFamily="34" charset="0"/>
              </a:endParaRPr>
            </a:p>
          </p:txBody>
        </p:sp>
        <p:sp>
          <p:nvSpPr>
            <p:cNvPr id="73" name="Rectangle 85"/>
            <p:cNvSpPr>
              <a:spLocks noChangeArrowheads="1"/>
            </p:cNvSpPr>
            <p:nvPr/>
          </p:nvSpPr>
          <p:spPr bwMode="auto">
            <a:xfrm>
              <a:off x="1488" y="3977"/>
              <a:ext cx="56" cy="5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endParaRPr lang="en-US" altLang="en-US" sz="1800">
                <a:latin typeface=".VnTime" pitchFamily="34" charset="0"/>
              </a:endParaRPr>
            </a:p>
          </p:txBody>
        </p:sp>
        <p:sp>
          <p:nvSpPr>
            <p:cNvPr id="74" name="Text Box 86"/>
            <p:cNvSpPr txBox="1">
              <a:spLocks noChangeArrowheads="1"/>
            </p:cNvSpPr>
            <p:nvPr/>
          </p:nvSpPr>
          <p:spPr bwMode="auto">
            <a:xfrm>
              <a:off x="288" y="3945"/>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A</a:t>
              </a:r>
            </a:p>
          </p:txBody>
        </p:sp>
        <p:sp>
          <p:nvSpPr>
            <p:cNvPr id="75" name="Text Box 87"/>
            <p:cNvSpPr txBox="1">
              <a:spLocks noChangeArrowheads="1"/>
            </p:cNvSpPr>
            <p:nvPr/>
          </p:nvSpPr>
          <p:spPr bwMode="auto">
            <a:xfrm>
              <a:off x="288" y="3417"/>
              <a:ext cx="2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B</a:t>
              </a:r>
            </a:p>
          </p:txBody>
        </p:sp>
        <p:sp>
          <p:nvSpPr>
            <p:cNvPr id="76" name="Text Box 88"/>
            <p:cNvSpPr txBox="1">
              <a:spLocks noChangeArrowheads="1"/>
            </p:cNvSpPr>
            <p:nvPr/>
          </p:nvSpPr>
          <p:spPr bwMode="auto">
            <a:xfrm>
              <a:off x="960" y="3993"/>
              <a:ext cx="3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C</a:t>
              </a:r>
            </a:p>
          </p:txBody>
        </p:sp>
        <p:sp>
          <p:nvSpPr>
            <p:cNvPr id="77" name="Text Box 89"/>
            <p:cNvSpPr txBox="1">
              <a:spLocks noChangeArrowheads="1"/>
            </p:cNvSpPr>
            <p:nvPr/>
          </p:nvSpPr>
          <p:spPr bwMode="auto">
            <a:xfrm>
              <a:off x="1296" y="3561"/>
              <a:ext cx="4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B’</a:t>
              </a:r>
            </a:p>
          </p:txBody>
        </p:sp>
        <p:sp>
          <p:nvSpPr>
            <p:cNvPr id="78" name="Text Box 90"/>
            <p:cNvSpPr txBox="1">
              <a:spLocks noChangeArrowheads="1"/>
            </p:cNvSpPr>
            <p:nvPr/>
          </p:nvSpPr>
          <p:spPr bwMode="auto">
            <a:xfrm>
              <a:off x="1860" y="3993"/>
              <a:ext cx="2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C’</a:t>
              </a:r>
            </a:p>
          </p:txBody>
        </p:sp>
        <p:sp>
          <p:nvSpPr>
            <p:cNvPr id="79" name="Text Box 91"/>
            <p:cNvSpPr txBox="1">
              <a:spLocks noChangeArrowheads="1"/>
            </p:cNvSpPr>
            <p:nvPr/>
          </p:nvSpPr>
          <p:spPr bwMode="auto">
            <a:xfrm>
              <a:off x="1260" y="3945"/>
              <a:ext cx="3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A’</a:t>
              </a:r>
            </a:p>
          </p:txBody>
        </p:sp>
        <p:sp>
          <p:nvSpPr>
            <p:cNvPr id="80" name="Text Box 92"/>
            <p:cNvSpPr txBox="1">
              <a:spLocks noChangeArrowheads="1"/>
            </p:cNvSpPr>
            <p:nvPr/>
          </p:nvSpPr>
          <p:spPr bwMode="auto">
            <a:xfrm>
              <a:off x="240" y="3660"/>
              <a:ext cx="28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10</a:t>
              </a:r>
            </a:p>
          </p:txBody>
        </p:sp>
        <p:sp>
          <p:nvSpPr>
            <p:cNvPr id="81" name="Text Box 93"/>
            <p:cNvSpPr txBox="1">
              <a:spLocks noChangeArrowheads="1"/>
            </p:cNvSpPr>
            <p:nvPr/>
          </p:nvSpPr>
          <p:spPr bwMode="auto">
            <a:xfrm>
              <a:off x="780" y="3600"/>
              <a:ext cx="3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26</a:t>
              </a:r>
            </a:p>
          </p:txBody>
        </p:sp>
        <p:sp>
          <p:nvSpPr>
            <p:cNvPr id="82" name="Text Box 94"/>
            <p:cNvSpPr txBox="1">
              <a:spLocks noChangeArrowheads="1"/>
            </p:cNvSpPr>
            <p:nvPr/>
          </p:nvSpPr>
          <p:spPr bwMode="auto">
            <a:xfrm>
              <a:off x="1632" y="3696"/>
              <a:ext cx="2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13</a:t>
              </a:r>
            </a:p>
          </p:txBody>
        </p:sp>
        <p:sp>
          <p:nvSpPr>
            <p:cNvPr id="83" name="Text Box 95"/>
            <p:cNvSpPr txBox="1">
              <a:spLocks noChangeArrowheads="1"/>
            </p:cNvSpPr>
            <p:nvPr/>
          </p:nvSpPr>
          <p:spPr bwMode="auto">
            <a:xfrm>
              <a:off x="1344" y="3744"/>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NI-Times" pitchFamily="2" charset="0"/>
                </a:defRPr>
              </a:lvl1pPr>
              <a:lvl2pPr marL="742950" indent="-285750">
                <a:defRPr sz="2400">
                  <a:solidFill>
                    <a:schemeClr val="tx1"/>
                  </a:solidFill>
                  <a:latin typeface="VNI-Times" pitchFamily="2" charset="0"/>
                </a:defRPr>
              </a:lvl2pPr>
              <a:lvl3pPr marL="1143000" indent="-228600">
                <a:defRPr sz="2400">
                  <a:solidFill>
                    <a:schemeClr val="tx1"/>
                  </a:solidFill>
                  <a:latin typeface="VNI-Times" pitchFamily="2" charset="0"/>
                </a:defRPr>
              </a:lvl3pPr>
              <a:lvl4pPr marL="1600200" indent="-228600">
                <a:defRPr sz="2400">
                  <a:solidFill>
                    <a:schemeClr val="tx1"/>
                  </a:solidFill>
                  <a:latin typeface="VNI-Times" pitchFamily="2" charset="0"/>
                </a:defRPr>
              </a:lvl4pPr>
              <a:lvl5pPr marL="2057400" indent="-228600">
                <a:defRPr sz="2400">
                  <a:solidFill>
                    <a:schemeClr val="tx1"/>
                  </a:solidFill>
                  <a:latin typeface="VNI-Times" pitchFamily="2" charset="0"/>
                </a:defRPr>
              </a:lvl5pPr>
              <a:lvl6pPr marL="2514600" indent="-228600" eaLnBrk="0" fontAlgn="base" hangingPunct="0">
                <a:spcBef>
                  <a:spcPct val="0"/>
                </a:spcBef>
                <a:spcAft>
                  <a:spcPct val="0"/>
                </a:spcAft>
                <a:defRPr sz="2400">
                  <a:solidFill>
                    <a:schemeClr val="tx1"/>
                  </a:solidFill>
                  <a:latin typeface="VNI-Times" pitchFamily="2" charset="0"/>
                </a:defRPr>
              </a:lvl6pPr>
              <a:lvl7pPr marL="2971800" indent="-228600" eaLnBrk="0" fontAlgn="base" hangingPunct="0">
                <a:spcBef>
                  <a:spcPct val="0"/>
                </a:spcBef>
                <a:spcAft>
                  <a:spcPct val="0"/>
                </a:spcAft>
                <a:defRPr sz="2400">
                  <a:solidFill>
                    <a:schemeClr val="tx1"/>
                  </a:solidFill>
                  <a:latin typeface="VNI-Times" pitchFamily="2" charset="0"/>
                </a:defRPr>
              </a:lvl7pPr>
              <a:lvl8pPr marL="3429000" indent="-228600" eaLnBrk="0" fontAlgn="base" hangingPunct="0">
                <a:spcBef>
                  <a:spcPct val="0"/>
                </a:spcBef>
                <a:spcAft>
                  <a:spcPct val="0"/>
                </a:spcAft>
                <a:defRPr sz="2400">
                  <a:solidFill>
                    <a:schemeClr val="tx1"/>
                  </a:solidFill>
                  <a:latin typeface="VNI-Times" pitchFamily="2" charset="0"/>
                </a:defRPr>
              </a:lvl8pPr>
              <a:lvl9pPr marL="3886200" indent="-228600" eaLnBrk="0" fontAlgn="base" hangingPunct="0">
                <a:spcBef>
                  <a:spcPct val="0"/>
                </a:spcBef>
                <a:spcAft>
                  <a:spcPct val="0"/>
                </a:spcAft>
                <a:defRPr sz="2400">
                  <a:solidFill>
                    <a:schemeClr val="tx1"/>
                  </a:solidFill>
                  <a:latin typeface="VNI-Times" pitchFamily="2" charset="0"/>
                </a:defRPr>
              </a:lvl9pPr>
            </a:lstStyle>
            <a:p>
              <a:pPr>
                <a:spcBef>
                  <a:spcPct val="50000"/>
                </a:spcBef>
              </a:pPr>
              <a:r>
                <a:rPr lang="en-US" altLang="en-US" sz="1800">
                  <a:solidFill>
                    <a:srgbClr val="000000"/>
                  </a:solidFill>
                  <a:latin typeface=".VnTime" pitchFamily="34" charset="0"/>
                </a:rPr>
                <a:t>5</a:t>
              </a:r>
            </a:p>
          </p:txBody>
        </p:sp>
      </p:grpSp>
      <p:graphicFrame>
        <p:nvGraphicFramePr>
          <p:cNvPr id="84" name="Object 165"/>
          <p:cNvGraphicFramePr>
            <a:graphicFrameLocks noChangeAspect="1"/>
          </p:cNvGraphicFramePr>
          <p:nvPr>
            <p:extLst>
              <p:ext uri="{D42A27DB-BD31-4B8C-83A1-F6EECF244321}">
                <p14:modId xmlns:p14="http://schemas.microsoft.com/office/powerpoint/2010/main" val="1043408049"/>
              </p:ext>
            </p:extLst>
          </p:nvPr>
        </p:nvGraphicFramePr>
        <p:xfrm>
          <a:off x="3851920" y="4509120"/>
          <a:ext cx="2067577" cy="574327"/>
        </p:xfrm>
        <a:graphic>
          <a:graphicData uri="http://schemas.openxmlformats.org/presentationml/2006/ole">
            <mc:AlternateContent xmlns:mc="http://schemas.openxmlformats.org/markup-compatibility/2006">
              <mc:Choice xmlns:v="urn:schemas-microsoft-com:vml" Requires="v">
                <p:oleObj spid="_x0000_s37084" name="Equation" r:id="rId18" imgW="1638000" imgH="558720" progId="Equation.3">
                  <p:embed/>
                </p:oleObj>
              </mc:Choice>
              <mc:Fallback>
                <p:oleObj name="Equation" r:id="rId18" imgW="1638000" imgH="55872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851920" y="4509120"/>
                        <a:ext cx="2067577" cy="574327"/>
                      </a:xfrm>
                      <a:prstGeom prst="rect">
                        <a:avLst/>
                      </a:prstGeom>
                      <a:noFill/>
                      <a:ln>
                        <a:noFill/>
                      </a:ln>
                      <a:effectLst/>
                      <a:extLst/>
                    </p:spPr>
                  </p:pic>
                </p:oleObj>
              </mc:Fallback>
            </mc:AlternateContent>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421758012"/>
              </p:ext>
            </p:extLst>
          </p:nvPr>
        </p:nvGraphicFramePr>
        <p:xfrm>
          <a:off x="467544" y="4149080"/>
          <a:ext cx="8531114" cy="1413520"/>
        </p:xfrm>
        <a:graphic>
          <a:graphicData uri="http://schemas.openxmlformats.org/drawingml/2006/table">
            <a:tbl>
              <a:tblPr/>
              <a:tblGrid>
                <a:gridCol w="3101864">
                  <a:extLst>
                    <a:ext uri="{9D8B030D-6E8A-4147-A177-3AD203B41FA5}">
                      <a16:colId xmlns="" xmlns:a16="http://schemas.microsoft.com/office/drawing/2014/main" val="4274100840"/>
                    </a:ext>
                  </a:extLst>
                </a:gridCol>
                <a:gridCol w="2533650">
                  <a:extLst>
                    <a:ext uri="{9D8B030D-6E8A-4147-A177-3AD203B41FA5}">
                      <a16:colId xmlns="" xmlns:a16="http://schemas.microsoft.com/office/drawing/2014/main" val="1857188160"/>
                    </a:ext>
                  </a:extLst>
                </a:gridCol>
                <a:gridCol w="2895600">
                  <a:extLst>
                    <a:ext uri="{9D8B030D-6E8A-4147-A177-3AD203B41FA5}">
                      <a16:colId xmlns="" xmlns:a16="http://schemas.microsoft.com/office/drawing/2014/main" val="2728344973"/>
                    </a:ext>
                  </a:extLst>
                </a:gridCol>
              </a:tblGrid>
              <a:tr h="14135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VnTime"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143795440"/>
                  </a:ext>
                </a:extLst>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525111263"/>
              </p:ext>
            </p:extLst>
          </p:nvPr>
        </p:nvGraphicFramePr>
        <p:xfrm>
          <a:off x="6314261" y="4509120"/>
          <a:ext cx="2506211" cy="389855"/>
        </p:xfrm>
        <a:graphic>
          <a:graphicData uri="http://schemas.openxmlformats.org/presentationml/2006/ole">
            <mc:AlternateContent xmlns:mc="http://schemas.openxmlformats.org/markup-compatibility/2006">
              <mc:Choice xmlns:v="urn:schemas-microsoft-com:vml" Requires="v">
                <p:oleObj spid="_x0000_s37085" name="Equation" r:id="rId20" imgW="1143000" imgH="177480" progId="Equation.DSMT4">
                  <p:embed/>
                </p:oleObj>
              </mc:Choice>
              <mc:Fallback>
                <p:oleObj name="Equation" r:id="rId20" imgW="1143000" imgH="177480" progId="Equation.DSMT4">
                  <p:embed/>
                  <p:pic>
                    <p:nvPicPr>
                      <p:cNvPr id="0" name=""/>
                      <p:cNvPicPr/>
                      <p:nvPr/>
                    </p:nvPicPr>
                    <p:blipFill>
                      <a:blip r:embed="rId21"/>
                      <a:stretch>
                        <a:fillRect/>
                      </a:stretch>
                    </p:blipFill>
                    <p:spPr>
                      <a:xfrm>
                        <a:off x="6314261" y="4509120"/>
                        <a:ext cx="2506211" cy="389855"/>
                      </a:xfrm>
                      <a:prstGeom prst="rect">
                        <a:avLst/>
                      </a:prstGeom>
                    </p:spPr>
                  </p:pic>
                </p:oleObj>
              </mc:Fallback>
            </mc:AlternateContent>
          </a:graphicData>
        </a:graphic>
      </p:graphicFrame>
    </p:spTree>
    <p:extLst>
      <p:ext uri="{BB962C8B-B14F-4D97-AF65-F5344CB8AC3E}">
        <p14:creationId xmlns:p14="http://schemas.microsoft.com/office/powerpoint/2010/main" val="38142098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168"/>
                                        </p:tgtEl>
                                        <p:attrNameLst>
                                          <p:attrName>style.visibility</p:attrName>
                                        </p:attrNameLst>
                                      </p:cBhvr>
                                      <p:to>
                                        <p:strVal val="visible"/>
                                      </p:to>
                                    </p:set>
                                    <p:animEffect transition="in" filter="wipe(down)">
                                      <p:cBhvr>
                                        <p:cTn id="7" dur="500"/>
                                        <p:tgtEl>
                                          <p:spTgt spid="31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198"/>
                                        </p:tgtEl>
                                        <p:attrNameLst>
                                          <p:attrName>style.visibility</p:attrName>
                                        </p:attrNameLst>
                                      </p:cBhvr>
                                      <p:to>
                                        <p:strVal val="visible"/>
                                      </p:to>
                                    </p:set>
                                    <p:animEffect transition="in" filter="wipe(down)">
                                      <p:cBhvr>
                                        <p:cTn id="15" dur="500"/>
                                        <p:tgtEl>
                                          <p:spTgt spid="3198"/>
                                        </p:tgtEl>
                                      </p:cBhvr>
                                    </p:animEffect>
                                  </p:childTnLst>
                                </p:cTn>
                              </p:par>
                              <p:par>
                                <p:cTn id="16" presetID="22" presetClass="entr" presetSubtype="4"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par>
                                <p:cTn id="19" presetID="22" presetClass="entr" presetSubtype="4"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down)">
                                      <p:cBhvr>
                                        <p:cTn id="21" dur="500"/>
                                        <p:tgtEl>
                                          <p:spTgt spid="7"/>
                                        </p:tgtEl>
                                      </p:cBhvr>
                                    </p:animEffect>
                                  </p:childTnLst>
                                </p:cTn>
                              </p:par>
                              <p:par>
                                <p:cTn id="22" presetID="22" presetClass="entr" presetSubtype="4" fill="hold"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500"/>
                                        <p:tgtEl>
                                          <p:spTgt spid="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4" fill="hold" nodeType="clickEffect">
                                  <p:stCondLst>
                                    <p:cond delay="0"/>
                                  </p:stCondLst>
                                  <p:childTnLst>
                                    <p:set>
                                      <p:cBhvr>
                                        <p:cTn id="28" dur="1" fill="hold">
                                          <p:stCondLst>
                                            <p:cond delay="0"/>
                                          </p:stCondLst>
                                        </p:cTn>
                                        <p:tgtEl>
                                          <p:spTgt spid="3218"/>
                                        </p:tgtEl>
                                        <p:attrNameLst>
                                          <p:attrName>style.visibility</p:attrName>
                                        </p:attrNameLst>
                                      </p:cBhvr>
                                      <p:to>
                                        <p:strVal val="visible"/>
                                      </p:to>
                                    </p:set>
                                    <p:animEffect transition="in" filter="wipe(down)">
                                      <p:cBhvr>
                                        <p:cTn id="29" dur="500"/>
                                        <p:tgtEl>
                                          <p:spTgt spid="3218"/>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fade">
                                      <p:cBhvr>
                                        <p:cTn id="34" dur="1000"/>
                                        <p:tgtEl>
                                          <p:spTgt spid="2"/>
                                        </p:tgtEl>
                                      </p:cBhvr>
                                    </p:animEffect>
                                    <p:anim calcmode="lin" valueType="num">
                                      <p:cBhvr>
                                        <p:cTn id="35" dur="1000" fill="hold"/>
                                        <p:tgtEl>
                                          <p:spTgt spid="2"/>
                                        </p:tgtEl>
                                        <p:attrNameLst>
                                          <p:attrName>ppt_x</p:attrName>
                                        </p:attrNameLst>
                                      </p:cBhvr>
                                      <p:tavLst>
                                        <p:tav tm="0">
                                          <p:val>
                                            <p:strVal val="#ppt_x"/>
                                          </p:val>
                                        </p:tav>
                                        <p:tav tm="100000">
                                          <p:val>
                                            <p:strVal val="#ppt_x"/>
                                          </p:val>
                                        </p:tav>
                                      </p:tavLst>
                                    </p:anim>
                                    <p:anim calcmode="lin" valueType="num">
                                      <p:cBhvr>
                                        <p:cTn id="3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69"/>
                                        </p:tgtEl>
                                        <p:attrNameLst>
                                          <p:attrName>style.visibility</p:attrName>
                                        </p:attrNameLst>
                                      </p:cBhvr>
                                      <p:to>
                                        <p:strVal val="visible"/>
                                      </p:to>
                                    </p:set>
                                    <p:animEffect transition="in" filter="fade">
                                      <p:cBhvr>
                                        <p:cTn id="41" dur="1000"/>
                                        <p:tgtEl>
                                          <p:spTgt spid="69"/>
                                        </p:tgtEl>
                                      </p:cBhvr>
                                    </p:animEffect>
                                    <p:anim calcmode="lin" valueType="num">
                                      <p:cBhvr>
                                        <p:cTn id="42" dur="1000" fill="hold"/>
                                        <p:tgtEl>
                                          <p:spTgt spid="69"/>
                                        </p:tgtEl>
                                        <p:attrNameLst>
                                          <p:attrName>ppt_x</p:attrName>
                                        </p:attrNameLst>
                                      </p:cBhvr>
                                      <p:tavLst>
                                        <p:tav tm="0">
                                          <p:val>
                                            <p:strVal val="#ppt_x"/>
                                          </p:val>
                                        </p:tav>
                                        <p:tav tm="100000">
                                          <p:val>
                                            <p:strVal val="#ppt_x"/>
                                          </p:val>
                                        </p:tav>
                                      </p:tavLst>
                                    </p:anim>
                                    <p:anim calcmode="lin" valueType="num">
                                      <p:cBhvr>
                                        <p:cTn id="43" dur="1000" fill="hold"/>
                                        <p:tgtEl>
                                          <p:spTgt spid="69"/>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84"/>
                                        </p:tgtEl>
                                        <p:attrNameLst>
                                          <p:attrName>style.visibility</p:attrName>
                                        </p:attrNameLst>
                                      </p:cBhvr>
                                      <p:to>
                                        <p:strVal val="visible"/>
                                      </p:to>
                                    </p:set>
                                    <p:animEffect transition="in" filter="fade">
                                      <p:cBhvr>
                                        <p:cTn id="48" dur="1000"/>
                                        <p:tgtEl>
                                          <p:spTgt spid="84"/>
                                        </p:tgtEl>
                                      </p:cBhvr>
                                    </p:animEffect>
                                    <p:anim calcmode="lin" valueType="num">
                                      <p:cBhvr>
                                        <p:cTn id="49" dur="1000" fill="hold"/>
                                        <p:tgtEl>
                                          <p:spTgt spid="84"/>
                                        </p:tgtEl>
                                        <p:attrNameLst>
                                          <p:attrName>ppt_x</p:attrName>
                                        </p:attrNameLst>
                                      </p:cBhvr>
                                      <p:tavLst>
                                        <p:tav tm="0">
                                          <p:val>
                                            <p:strVal val="#ppt_x"/>
                                          </p:val>
                                        </p:tav>
                                        <p:tav tm="100000">
                                          <p:val>
                                            <p:strVal val="#ppt_x"/>
                                          </p:val>
                                        </p:tav>
                                      </p:tavLst>
                                    </p:anim>
                                    <p:anim calcmode="lin" valueType="num">
                                      <p:cBhvr>
                                        <p:cTn id="50" dur="1000" fill="hold"/>
                                        <p:tgtEl>
                                          <p:spTgt spid="84"/>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3"/>
                                        </p:tgtEl>
                                        <p:attrNameLst>
                                          <p:attrName>style.visibility</p:attrName>
                                        </p:attrNameLst>
                                      </p:cBhvr>
                                      <p:to>
                                        <p:strVal val="visible"/>
                                      </p:to>
                                    </p:set>
                                    <p:animEffect transition="in" filter="fade">
                                      <p:cBhvr>
                                        <p:cTn id="55" dur="1000"/>
                                        <p:tgtEl>
                                          <p:spTgt spid="3"/>
                                        </p:tgtEl>
                                      </p:cBhvr>
                                    </p:animEffect>
                                    <p:anim calcmode="lin" valueType="num">
                                      <p:cBhvr>
                                        <p:cTn id="56" dur="1000" fill="hold"/>
                                        <p:tgtEl>
                                          <p:spTgt spid="3"/>
                                        </p:tgtEl>
                                        <p:attrNameLst>
                                          <p:attrName>ppt_x</p:attrName>
                                        </p:attrNameLst>
                                      </p:cBhvr>
                                      <p:tavLst>
                                        <p:tav tm="0">
                                          <p:val>
                                            <p:strVal val="#ppt_x"/>
                                          </p:val>
                                        </p:tav>
                                        <p:tav tm="100000">
                                          <p:val>
                                            <p:strVal val="#ppt_x"/>
                                          </p:val>
                                        </p:tav>
                                      </p:tavLst>
                                    </p:anim>
                                    <p:anim calcmode="lin" valueType="num">
                                      <p:cBhvr>
                                        <p:cTn id="5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5257800" y="3352800"/>
            <a:ext cx="3505200" cy="2590800"/>
            <a:chOff x="3456" y="2160"/>
            <a:chExt cx="2208" cy="1632"/>
          </a:xfrm>
        </p:grpSpPr>
        <p:graphicFrame>
          <p:nvGraphicFramePr>
            <p:cNvPr id="5163" name="Object 4"/>
            <p:cNvGraphicFramePr>
              <a:graphicFrameLocks noChangeAspect="1"/>
            </p:cNvGraphicFramePr>
            <p:nvPr/>
          </p:nvGraphicFramePr>
          <p:xfrm>
            <a:off x="3993" y="2777"/>
            <a:ext cx="1134" cy="487"/>
          </p:xfrm>
          <a:graphic>
            <a:graphicData uri="http://schemas.openxmlformats.org/presentationml/2006/ole">
              <mc:AlternateContent xmlns:mc="http://schemas.openxmlformats.org/markup-compatibility/2006">
                <mc:Choice xmlns:v="urn:schemas-microsoft-com:vml" Requires="v">
                  <p:oleObj spid="_x0000_s38956" name="Equation" r:id="rId3" imgW="825500" imgH="393700" progId="Equation.DSMT4">
                    <p:embed/>
                  </p:oleObj>
                </mc:Choice>
                <mc:Fallback>
                  <p:oleObj name="Equation" r:id="rId3" imgW="825500" imgH="3937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3" y="2777"/>
                          <a:ext cx="1134" cy="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64" name="Rectangle 5"/>
            <p:cNvSpPr>
              <a:spLocks noChangeArrowheads="1"/>
            </p:cNvSpPr>
            <p:nvPr/>
          </p:nvSpPr>
          <p:spPr bwMode="auto">
            <a:xfrm>
              <a:off x="3936" y="3407"/>
              <a:ext cx="168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1" hangingPunct="1"/>
              <a:r>
                <a:rPr lang="en-US" altLang="en-US" sz="2000" b="1">
                  <a:cs typeface="Times New Roman" pitchFamily="18" charset="0"/>
                  <a:sym typeface="Symbol" pitchFamily="18" charset="2"/>
                </a:rPr>
                <a:t></a:t>
              </a:r>
              <a:r>
                <a:rPr lang="en-US" altLang="en-US" sz="2400" b="1">
                  <a:cs typeface="Times New Roman" pitchFamily="18" charset="0"/>
                </a:rPr>
                <a:t>A’B’C</a:t>
              </a:r>
              <a:r>
                <a:rPr lang="en-US" altLang="en-US" sz="2000" b="1">
                  <a:cs typeface="Times New Roman" pitchFamily="18" charset="0"/>
                </a:rPr>
                <a:t>’          </a:t>
              </a:r>
              <a:r>
                <a:rPr lang="en-US" altLang="en-US" sz="2000" b="1">
                  <a:cs typeface="Times New Roman" pitchFamily="18" charset="0"/>
                  <a:sym typeface="Symbol" pitchFamily="18" charset="2"/>
                </a:rPr>
                <a:t></a:t>
              </a:r>
              <a:r>
                <a:rPr lang="en-US" altLang="en-US" sz="2000" b="1">
                  <a:cs typeface="Times New Roman" pitchFamily="18" charset="0"/>
                </a:rPr>
                <a:t>ABC</a:t>
              </a:r>
              <a:endParaRPr lang="en-US" altLang="en-US" sz="2000" b="1">
                <a:cs typeface="Times New Roman" pitchFamily="18" charset="0"/>
                <a:sym typeface="Symbol" pitchFamily="18" charset="2"/>
              </a:endParaRPr>
            </a:p>
          </p:txBody>
        </p:sp>
        <p:sp>
          <p:nvSpPr>
            <p:cNvPr id="5165" name="Text Box 6"/>
            <p:cNvSpPr txBox="1">
              <a:spLocks noChangeArrowheads="1"/>
            </p:cNvSpPr>
            <p:nvPr/>
          </p:nvSpPr>
          <p:spPr bwMode="auto">
            <a:xfrm>
              <a:off x="3984" y="2160"/>
              <a:ext cx="168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r>
                <a:rPr lang="en-US" altLang="en-US" sz="2000" b="1">
                  <a:sym typeface="Symbol" pitchFamily="18" charset="2"/>
                </a:rPr>
                <a:t></a:t>
              </a:r>
              <a:r>
                <a:rPr lang="en-US" altLang="en-US" sz="2000" b="1"/>
                <a:t>ABC và </a:t>
              </a:r>
              <a:r>
                <a:rPr lang="en-US" altLang="en-US" sz="2000" b="1">
                  <a:sym typeface="Symbol" pitchFamily="18" charset="2"/>
                </a:rPr>
                <a:t></a:t>
              </a:r>
              <a:r>
                <a:rPr lang="en-US" altLang="en-US" sz="2000" b="1"/>
                <a:t>A’B’C’ </a:t>
              </a:r>
            </a:p>
          </p:txBody>
        </p:sp>
        <p:sp>
          <p:nvSpPr>
            <p:cNvPr id="5166" name="Line 7"/>
            <p:cNvSpPr>
              <a:spLocks noChangeShapeType="1"/>
            </p:cNvSpPr>
            <p:nvPr/>
          </p:nvSpPr>
          <p:spPr bwMode="auto">
            <a:xfrm>
              <a:off x="3888" y="2160"/>
              <a:ext cx="0" cy="163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67" name="Line 8"/>
            <p:cNvSpPr>
              <a:spLocks noChangeShapeType="1"/>
            </p:cNvSpPr>
            <p:nvPr/>
          </p:nvSpPr>
          <p:spPr bwMode="auto">
            <a:xfrm>
              <a:off x="3504" y="3360"/>
              <a:ext cx="2112"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5168" name="Object 9"/>
            <p:cNvGraphicFramePr>
              <a:graphicFrameLocks noChangeAspect="1"/>
            </p:cNvGraphicFramePr>
            <p:nvPr/>
          </p:nvGraphicFramePr>
          <p:xfrm>
            <a:off x="4006" y="2412"/>
            <a:ext cx="1012" cy="276"/>
          </p:xfrm>
          <a:graphic>
            <a:graphicData uri="http://schemas.openxmlformats.org/presentationml/2006/ole">
              <mc:AlternateContent xmlns:mc="http://schemas.openxmlformats.org/markup-compatibility/2006">
                <mc:Choice xmlns:v="urn:schemas-microsoft-com:vml" Requires="v">
                  <p:oleObj spid="_x0000_s38957" name="Equation" r:id="rId5" imgW="838200" imgH="228600" progId="Equation.DSMT4">
                    <p:embed/>
                  </p:oleObj>
                </mc:Choice>
                <mc:Fallback>
                  <p:oleObj name="Equation" r:id="rId5" imgW="838200" imgH="228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06" y="2412"/>
                          <a:ext cx="1012" cy="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69" name="Text Box 10"/>
            <p:cNvSpPr txBox="1">
              <a:spLocks noChangeArrowheads="1"/>
            </p:cNvSpPr>
            <p:nvPr/>
          </p:nvSpPr>
          <p:spPr bwMode="auto">
            <a:xfrm>
              <a:off x="3456" y="2544"/>
              <a:ext cx="43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a:latin typeface="Times New Roman" pitchFamily="18" charset="0"/>
                  <a:cs typeface="Times New Roman" pitchFamily="18" charset="0"/>
                </a:rPr>
                <a:t>GT</a:t>
              </a:r>
            </a:p>
          </p:txBody>
        </p:sp>
        <p:sp>
          <p:nvSpPr>
            <p:cNvPr id="5170" name="Text Box 11"/>
            <p:cNvSpPr txBox="1">
              <a:spLocks noChangeArrowheads="1"/>
            </p:cNvSpPr>
            <p:nvPr/>
          </p:nvSpPr>
          <p:spPr bwMode="auto">
            <a:xfrm>
              <a:off x="3456" y="3456"/>
              <a:ext cx="43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a:latin typeface="Times New Roman" pitchFamily="18" charset="0"/>
                  <a:cs typeface="Times New Roman" pitchFamily="18" charset="0"/>
                </a:rPr>
                <a:t>KL</a:t>
              </a:r>
            </a:p>
          </p:txBody>
        </p:sp>
        <p:sp>
          <p:nvSpPr>
            <p:cNvPr id="5171" name="Text Box 12"/>
            <p:cNvSpPr txBox="1">
              <a:spLocks noChangeArrowheads="1"/>
            </p:cNvSpPr>
            <p:nvPr/>
          </p:nvSpPr>
          <p:spPr bwMode="auto">
            <a:xfrm rot="-5777545">
              <a:off x="4678" y="3430"/>
              <a:ext cx="26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200" b="1" i="1"/>
                <a:t>S</a:t>
              </a:r>
            </a:p>
          </p:txBody>
        </p:sp>
      </p:grpSp>
      <p:sp>
        <p:nvSpPr>
          <p:cNvPr id="5123" name="Text Box 22"/>
          <p:cNvSpPr txBox="1">
            <a:spLocks noChangeArrowheads="1"/>
          </p:cNvSpPr>
          <p:nvPr/>
        </p:nvSpPr>
        <p:spPr bwMode="auto">
          <a:xfrm>
            <a:off x="533400" y="1295400"/>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b="1" u="sng">
                <a:latin typeface="Times New Roman" pitchFamily="18" charset="0"/>
                <a:cs typeface="Times New Roman" pitchFamily="18" charset="0"/>
              </a:rPr>
              <a:t>Định lí 1</a:t>
            </a:r>
          </a:p>
        </p:txBody>
      </p:sp>
      <p:sp>
        <p:nvSpPr>
          <p:cNvPr id="12311" name="Text Box 23"/>
          <p:cNvSpPr txBox="1">
            <a:spLocks noChangeArrowheads="1"/>
          </p:cNvSpPr>
          <p:nvPr/>
        </p:nvSpPr>
        <p:spPr bwMode="auto">
          <a:xfrm>
            <a:off x="990600" y="1828800"/>
            <a:ext cx="7924800" cy="120015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b="1" i="1">
                <a:latin typeface="Times New Roman" pitchFamily="18" charset="0"/>
                <a:cs typeface="Times New Roman" pitchFamily="18" charset="0"/>
              </a:rPr>
              <a:t>Nếu cạnh huyền và một cạnh góc vuông của tam giác vuông này tỉ lệ với cạnh huyền và cạnh góc vuông của tam giác vuông kia thì hai tam giác vuông đó đồng dạng.</a:t>
            </a:r>
          </a:p>
        </p:txBody>
      </p:sp>
      <p:grpSp>
        <p:nvGrpSpPr>
          <p:cNvPr id="3" name="Group 24"/>
          <p:cNvGrpSpPr>
            <a:grpSpLocks/>
          </p:cNvGrpSpPr>
          <p:nvPr/>
        </p:nvGrpSpPr>
        <p:grpSpPr bwMode="auto">
          <a:xfrm>
            <a:off x="1144588" y="3354388"/>
            <a:ext cx="2957512" cy="1827212"/>
            <a:chOff x="1345" y="955"/>
            <a:chExt cx="1863" cy="1151"/>
          </a:xfrm>
        </p:grpSpPr>
        <p:sp>
          <p:nvSpPr>
            <p:cNvPr id="5147" name="Oval 25"/>
            <p:cNvSpPr>
              <a:spLocks noChangeArrowheads="1"/>
            </p:cNvSpPr>
            <p:nvPr/>
          </p:nvSpPr>
          <p:spPr bwMode="auto">
            <a:xfrm>
              <a:off x="1992" y="1116"/>
              <a:ext cx="24" cy="20"/>
            </a:xfrm>
            <a:prstGeom prst="ellipse">
              <a:avLst/>
            </a:prstGeom>
            <a:solidFill>
              <a:srgbClr val="FF0000"/>
            </a:solidFill>
            <a:ln w="0">
              <a:solidFill>
                <a:srgbClr val="000000"/>
              </a:solidFill>
              <a:round/>
              <a:headEnd/>
              <a:tailEnd/>
            </a:ln>
          </p:spPr>
          <p:txBody>
            <a:bodyPr/>
            <a:lstStyle/>
            <a:p>
              <a:endParaRPr lang="en-US" altLang="en-US">
                <a:latin typeface="Times New Roman" pitchFamily="18" charset="0"/>
                <a:cs typeface="Times New Roman" pitchFamily="18" charset="0"/>
              </a:endParaRPr>
            </a:p>
          </p:txBody>
        </p:sp>
        <p:grpSp>
          <p:nvGrpSpPr>
            <p:cNvPr id="5148" name="Group 26"/>
            <p:cNvGrpSpPr>
              <a:grpSpLocks/>
            </p:cNvGrpSpPr>
            <p:nvPr/>
          </p:nvGrpSpPr>
          <p:grpSpPr bwMode="auto">
            <a:xfrm>
              <a:off x="1345" y="955"/>
              <a:ext cx="1863" cy="1151"/>
              <a:chOff x="1201" y="1107"/>
              <a:chExt cx="1863" cy="1151"/>
            </a:xfrm>
          </p:grpSpPr>
          <p:sp>
            <p:nvSpPr>
              <p:cNvPr id="5149" name="Oval 27"/>
              <p:cNvSpPr>
                <a:spLocks noChangeArrowheads="1"/>
              </p:cNvSpPr>
              <p:nvPr/>
            </p:nvSpPr>
            <p:spPr bwMode="auto">
              <a:xfrm>
                <a:off x="2960" y="2031"/>
                <a:ext cx="23" cy="20"/>
              </a:xfrm>
              <a:prstGeom prst="ellipse">
                <a:avLst/>
              </a:prstGeom>
              <a:solidFill>
                <a:srgbClr val="FF0000"/>
              </a:solidFill>
              <a:ln w="0">
                <a:solidFill>
                  <a:srgbClr val="000000"/>
                </a:solidFill>
                <a:round/>
                <a:headEnd/>
                <a:tailEnd/>
              </a:ln>
            </p:spPr>
            <p:txBody>
              <a:bodyPr/>
              <a:lstStyle/>
              <a:p>
                <a:endParaRPr lang="en-US" altLang="en-US">
                  <a:latin typeface="Times New Roman" pitchFamily="18" charset="0"/>
                  <a:cs typeface="Times New Roman" pitchFamily="18" charset="0"/>
                </a:endParaRPr>
              </a:p>
            </p:txBody>
          </p:sp>
          <p:grpSp>
            <p:nvGrpSpPr>
              <p:cNvPr id="5150" name="Group 28"/>
              <p:cNvGrpSpPr>
                <a:grpSpLocks/>
              </p:cNvGrpSpPr>
              <p:nvPr/>
            </p:nvGrpSpPr>
            <p:grpSpPr bwMode="auto">
              <a:xfrm>
                <a:off x="1201" y="1107"/>
                <a:ext cx="1863" cy="1151"/>
                <a:chOff x="1189" y="942"/>
                <a:chExt cx="1863" cy="1151"/>
              </a:xfrm>
            </p:grpSpPr>
            <p:grpSp>
              <p:nvGrpSpPr>
                <p:cNvPr id="5151" name="Group 29"/>
                <p:cNvGrpSpPr>
                  <a:grpSpLocks/>
                </p:cNvGrpSpPr>
                <p:nvPr/>
              </p:nvGrpSpPr>
              <p:grpSpPr bwMode="auto">
                <a:xfrm>
                  <a:off x="1189" y="942"/>
                  <a:ext cx="1863" cy="1151"/>
                  <a:chOff x="1197" y="942"/>
                  <a:chExt cx="1863" cy="1151"/>
                </a:xfrm>
              </p:grpSpPr>
              <p:sp>
                <p:nvSpPr>
                  <p:cNvPr id="5153" name="Rectangle 30"/>
                  <p:cNvSpPr>
                    <a:spLocks noChangeArrowheads="1"/>
                  </p:cNvSpPr>
                  <p:nvPr/>
                </p:nvSpPr>
                <p:spPr bwMode="auto">
                  <a:xfrm>
                    <a:off x="1800" y="942"/>
                    <a:ext cx="11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a:latin typeface="Times New Roman" pitchFamily="18" charset="0"/>
                        <a:cs typeface="Times New Roman" pitchFamily="18" charset="0"/>
                      </a:rPr>
                      <a:t>A</a:t>
                    </a:r>
                  </a:p>
                </p:txBody>
              </p:sp>
              <p:grpSp>
                <p:nvGrpSpPr>
                  <p:cNvPr id="5154" name="Group 31"/>
                  <p:cNvGrpSpPr>
                    <a:grpSpLocks/>
                  </p:cNvGrpSpPr>
                  <p:nvPr/>
                </p:nvGrpSpPr>
                <p:grpSpPr bwMode="auto">
                  <a:xfrm>
                    <a:off x="1232" y="1120"/>
                    <a:ext cx="1737" cy="759"/>
                    <a:chOff x="1232" y="1120"/>
                    <a:chExt cx="1737" cy="759"/>
                  </a:xfrm>
                </p:grpSpPr>
                <p:sp>
                  <p:nvSpPr>
                    <p:cNvPr id="5158" name="Line 32"/>
                    <p:cNvSpPr>
                      <a:spLocks noChangeShapeType="1"/>
                    </p:cNvSpPr>
                    <p:nvPr/>
                  </p:nvSpPr>
                  <p:spPr bwMode="auto">
                    <a:xfrm>
                      <a:off x="1232" y="1879"/>
                      <a:ext cx="1729" cy="0"/>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9" name="Line 33"/>
                    <p:cNvSpPr>
                      <a:spLocks noChangeShapeType="1"/>
                    </p:cNvSpPr>
                    <p:nvPr/>
                  </p:nvSpPr>
                  <p:spPr bwMode="auto">
                    <a:xfrm flipH="1">
                      <a:off x="1232" y="1124"/>
                      <a:ext cx="616" cy="755"/>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60" name="Line 34"/>
                    <p:cNvSpPr>
                      <a:spLocks noChangeShapeType="1"/>
                    </p:cNvSpPr>
                    <p:nvPr/>
                  </p:nvSpPr>
                  <p:spPr bwMode="auto">
                    <a:xfrm>
                      <a:off x="1856" y="1120"/>
                      <a:ext cx="1113" cy="755"/>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61" name="Line 35"/>
                    <p:cNvSpPr>
                      <a:spLocks noChangeShapeType="1"/>
                    </p:cNvSpPr>
                    <p:nvPr/>
                  </p:nvSpPr>
                  <p:spPr bwMode="auto">
                    <a:xfrm>
                      <a:off x="1739" y="1253"/>
                      <a:ext cx="206" cy="143"/>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62" name="Line 36"/>
                    <p:cNvSpPr>
                      <a:spLocks noChangeShapeType="1"/>
                    </p:cNvSpPr>
                    <p:nvPr/>
                  </p:nvSpPr>
                  <p:spPr bwMode="auto">
                    <a:xfrm flipH="1">
                      <a:off x="1945" y="1262"/>
                      <a:ext cx="103" cy="134"/>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155" name="Rectangle 37"/>
                  <p:cNvSpPr>
                    <a:spLocks noChangeArrowheads="1"/>
                  </p:cNvSpPr>
                  <p:nvPr/>
                </p:nvSpPr>
                <p:spPr bwMode="auto">
                  <a:xfrm>
                    <a:off x="2952" y="1899"/>
                    <a:ext cx="108"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a:latin typeface="Times New Roman" pitchFamily="18" charset="0"/>
                        <a:cs typeface="Times New Roman" pitchFamily="18" charset="0"/>
                      </a:rPr>
                      <a:t>C</a:t>
                    </a:r>
                  </a:p>
                </p:txBody>
              </p:sp>
              <p:sp>
                <p:nvSpPr>
                  <p:cNvPr id="5156" name="Rectangle 38"/>
                  <p:cNvSpPr>
                    <a:spLocks noChangeArrowheads="1"/>
                  </p:cNvSpPr>
                  <p:nvPr/>
                </p:nvSpPr>
                <p:spPr bwMode="auto">
                  <a:xfrm>
                    <a:off x="1197" y="1898"/>
                    <a:ext cx="108"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a:latin typeface="Times New Roman" pitchFamily="18" charset="0"/>
                        <a:cs typeface="Times New Roman" pitchFamily="18" charset="0"/>
                      </a:rPr>
                      <a:t>B</a:t>
                    </a:r>
                  </a:p>
                </p:txBody>
              </p:sp>
              <p:sp>
                <p:nvSpPr>
                  <p:cNvPr id="5157" name="Oval 39"/>
                  <p:cNvSpPr>
                    <a:spLocks noChangeArrowheads="1"/>
                  </p:cNvSpPr>
                  <p:nvPr/>
                </p:nvSpPr>
                <p:spPr bwMode="auto">
                  <a:xfrm>
                    <a:off x="1217" y="1872"/>
                    <a:ext cx="23" cy="20"/>
                  </a:xfrm>
                  <a:prstGeom prst="ellipse">
                    <a:avLst/>
                  </a:prstGeom>
                  <a:solidFill>
                    <a:srgbClr val="FF0000"/>
                  </a:solidFill>
                  <a:ln w="0">
                    <a:solidFill>
                      <a:srgbClr val="000000"/>
                    </a:solidFill>
                    <a:round/>
                    <a:headEnd/>
                    <a:tailEnd/>
                  </a:ln>
                </p:spPr>
                <p:txBody>
                  <a:bodyPr/>
                  <a:lstStyle/>
                  <a:p>
                    <a:endParaRPr lang="en-US" altLang="en-US">
                      <a:latin typeface="Times New Roman" pitchFamily="18" charset="0"/>
                      <a:cs typeface="Times New Roman" pitchFamily="18" charset="0"/>
                    </a:endParaRPr>
                  </a:p>
                </p:txBody>
              </p:sp>
            </p:grpSp>
            <p:sp>
              <p:nvSpPr>
                <p:cNvPr id="5152" name="Oval 40"/>
                <p:cNvSpPr>
                  <a:spLocks noChangeArrowheads="1"/>
                </p:cNvSpPr>
                <p:nvPr/>
              </p:nvSpPr>
              <p:spPr bwMode="auto">
                <a:xfrm>
                  <a:off x="1920" y="1384"/>
                  <a:ext cx="23" cy="20"/>
                </a:xfrm>
                <a:prstGeom prst="ellipse">
                  <a:avLst/>
                </a:prstGeom>
                <a:solidFill>
                  <a:srgbClr val="FF0000"/>
                </a:solidFill>
                <a:ln w="0">
                  <a:solidFill>
                    <a:srgbClr val="000000"/>
                  </a:solidFill>
                  <a:round/>
                  <a:headEnd/>
                  <a:tailEnd/>
                </a:ln>
              </p:spPr>
              <p:txBody>
                <a:bodyPr/>
                <a:lstStyle/>
                <a:p>
                  <a:endParaRPr lang="en-US" altLang="en-US">
                    <a:latin typeface="Times New Roman" pitchFamily="18" charset="0"/>
                    <a:cs typeface="Times New Roman" pitchFamily="18" charset="0"/>
                  </a:endParaRPr>
                </a:p>
              </p:txBody>
            </p:sp>
          </p:grpSp>
        </p:grpSp>
      </p:grpSp>
      <p:grpSp>
        <p:nvGrpSpPr>
          <p:cNvPr id="8" name="Group 41"/>
          <p:cNvGrpSpPr>
            <a:grpSpLocks/>
          </p:cNvGrpSpPr>
          <p:nvPr/>
        </p:nvGrpSpPr>
        <p:grpSpPr bwMode="auto">
          <a:xfrm>
            <a:off x="1752600" y="5176838"/>
            <a:ext cx="1730375" cy="1223962"/>
            <a:chOff x="237" y="1065"/>
            <a:chExt cx="1090" cy="771"/>
          </a:xfrm>
        </p:grpSpPr>
        <p:sp>
          <p:nvSpPr>
            <p:cNvPr id="5129" name="Oval 42"/>
            <p:cNvSpPr>
              <a:spLocks noChangeArrowheads="1"/>
            </p:cNvSpPr>
            <p:nvPr/>
          </p:nvSpPr>
          <p:spPr bwMode="auto">
            <a:xfrm>
              <a:off x="616" y="1226"/>
              <a:ext cx="23" cy="22"/>
            </a:xfrm>
            <a:prstGeom prst="ellipse">
              <a:avLst/>
            </a:prstGeom>
            <a:solidFill>
              <a:srgbClr val="FF0000"/>
            </a:solidFill>
            <a:ln w="0">
              <a:solidFill>
                <a:srgbClr val="000000"/>
              </a:solidFill>
              <a:round/>
              <a:headEnd/>
              <a:tailEnd/>
            </a:ln>
          </p:spPr>
          <p:txBody>
            <a:bodyPr/>
            <a:lstStyle/>
            <a:p>
              <a:endParaRPr lang="en-US" altLang="en-US">
                <a:latin typeface="Times New Roman" pitchFamily="18" charset="0"/>
                <a:cs typeface="Times New Roman" pitchFamily="18" charset="0"/>
              </a:endParaRPr>
            </a:p>
          </p:txBody>
        </p:sp>
        <p:grpSp>
          <p:nvGrpSpPr>
            <p:cNvPr id="5130" name="Group 43"/>
            <p:cNvGrpSpPr>
              <a:grpSpLocks/>
            </p:cNvGrpSpPr>
            <p:nvPr/>
          </p:nvGrpSpPr>
          <p:grpSpPr bwMode="auto">
            <a:xfrm>
              <a:off x="237" y="1065"/>
              <a:ext cx="1090" cy="771"/>
              <a:chOff x="237" y="1065"/>
              <a:chExt cx="1090" cy="771"/>
            </a:xfrm>
          </p:grpSpPr>
          <p:sp>
            <p:nvSpPr>
              <p:cNvPr id="5131" name="Oval 44"/>
              <p:cNvSpPr>
                <a:spLocks noChangeArrowheads="1"/>
              </p:cNvSpPr>
              <p:nvPr/>
            </p:nvSpPr>
            <p:spPr bwMode="auto">
              <a:xfrm>
                <a:off x="298" y="1610"/>
                <a:ext cx="22" cy="21"/>
              </a:xfrm>
              <a:prstGeom prst="ellipse">
                <a:avLst/>
              </a:prstGeom>
              <a:solidFill>
                <a:srgbClr val="FF0000"/>
              </a:solidFill>
              <a:ln w="0">
                <a:solidFill>
                  <a:srgbClr val="000000"/>
                </a:solidFill>
                <a:round/>
                <a:headEnd/>
                <a:tailEnd/>
              </a:ln>
            </p:spPr>
            <p:txBody>
              <a:bodyPr/>
              <a:lstStyle/>
              <a:p>
                <a:endParaRPr lang="en-US" altLang="en-US">
                  <a:latin typeface="Times New Roman" pitchFamily="18" charset="0"/>
                  <a:cs typeface="Times New Roman" pitchFamily="18" charset="0"/>
                </a:endParaRPr>
              </a:p>
            </p:txBody>
          </p:sp>
          <p:grpSp>
            <p:nvGrpSpPr>
              <p:cNvPr id="5132" name="Group 45"/>
              <p:cNvGrpSpPr>
                <a:grpSpLocks/>
              </p:cNvGrpSpPr>
              <p:nvPr/>
            </p:nvGrpSpPr>
            <p:grpSpPr bwMode="auto">
              <a:xfrm>
                <a:off x="237" y="1065"/>
                <a:ext cx="1090" cy="771"/>
                <a:chOff x="115" y="1065"/>
                <a:chExt cx="1090" cy="771"/>
              </a:xfrm>
            </p:grpSpPr>
            <p:sp>
              <p:nvSpPr>
                <p:cNvPr id="5133" name="Line 46"/>
                <p:cNvSpPr>
                  <a:spLocks noChangeShapeType="1"/>
                </p:cNvSpPr>
                <p:nvPr/>
              </p:nvSpPr>
              <p:spPr bwMode="auto">
                <a:xfrm flipH="1">
                  <a:off x="193" y="1241"/>
                  <a:ext cx="310" cy="378"/>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134" name="Group 47"/>
                <p:cNvGrpSpPr>
                  <a:grpSpLocks/>
                </p:cNvGrpSpPr>
                <p:nvPr/>
              </p:nvGrpSpPr>
              <p:grpSpPr bwMode="auto">
                <a:xfrm>
                  <a:off x="115" y="1065"/>
                  <a:ext cx="1090" cy="771"/>
                  <a:chOff x="115" y="1065"/>
                  <a:chExt cx="1090" cy="771"/>
                </a:xfrm>
              </p:grpSpPr>
              <p:sp>
                <p:nvSpPr>
                  <p:cNvPr id="5135" name="Rectangle 48"/>
                  <p:cNvSpPr>
                    <a:spLocks noChangeArrowheads="1"/>
                  </p:cNvSpPr>
                  <p:nvPr/>
                </p:nvSpPr>
                <p:spPr bwMode="auto">
                  <a:xfrm>
                    <a:off x="115" y="1640"/>
                    <a:ext cx="13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a:latin typeface="Times New Roman" pitchFamily="18" charset="0"/>
                        <a:cs typeface="Times New Roman" pitchFamily="18" charset="0"/>
                      </a:rPr>
                      <a:t>B'</a:t>
                    </a:r>
                  </a:p>
                </p:txBody>
              </p:sp>
              <p:sp>
                <p:nvSpPr>
                  <p:cNvPr id="5136" name="Rectangle 49"/>
                  <p:cNvSpPr>
                    <a:spLocks noChangeArrowheads="1"/>
                  </p:cNvSpPr>
                  <p:nvPr/>
                </p:nvSpPr>
                <p:spPr bwMode="auto">
                  <a:xfrm>
                    <a:off x="465" y="1065"/>
                    <a:ext cx="14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a:latin typeface="Times New Roman" pitchFamily="18" charset="0"/>
                        <a:cs typeface="Times New Roman" pitchFamily="18" charset="0"/>
                      </a:rPr>
                      <a:t>A'</a:t>
                    </a:r>
                  </a:p>
                </p:txBody>
              </p:sp>
              <p:sp>
                <p:nvSpPr>
                  <p:cNvPr id="5137" name="Rectangle 50"/>
                  <p:cNvSpPr>
                    <a:spLocks noChangeArrowheads="1"/>
                  </p:cNvSpPr>
                  <p:nvPr/>
                </p:nvSpPr>
                <p:spPr bwMode="auto">
                  <a:xfrm>
                    <a:off x="1068" y="1642"/>
                    <a:ext cx="13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a:latin typeface="Times New Roman" pitchFamily="18" charset="0"/>
                        <a:cs typeface="Times New Roman" pitchFamily="18" charset="0"/>
                      </a:rPr>
                      <a:t>C'</a:t>
                    </a:r>
                  </a:p>
                </p:txBody>
              </p:sp>
              <p:grpSp>
                <p:nvGrpSpPr>
                  <p:cNvPr id="5138" name="Group 51"/>
                  <p:cNvGrpSpPr>
                    <a:grpSpLocks/>
                  </p:cNvGrpSpPr>
                  <p:nvPr/>
                </p:nvGrpSpPr>
                <p:grpSpPr bwMode="auto">
                  <a:xfrm>
                    <a:off x="193" y="1241"/>
                    <a:ext cx="879" cy="391"/>
                    <a:chOff x="193" y="1241"/>
                    <a:chExt cx="879" cy="391"/>
                  </a:xfrm>
                </p:grpSpPr>
                <p:sp>
                  <p:nvSpPr>
                    <p:cNvPr id="5139" name="Oval 52"/>
                    <p:cNvSpPr>
                      <a:spLocks noChangeArrowheads="1"/>
                    </p:cNvSpPr>
                    <p:nvPr/>
                  </p:nvSpPr>
                  <p:spPr bwMode="auto">
                    <a:xfrm>
                      <a:off x="1049" y="1612"/>
                      <a:ext cx="23" cy="20"/>
                    </a:xfrm>
                    <a:prstGeom prst="ellipse">
                      <a:avLst/>
                    </a:prstGeom>
                    <a:solidFill>
                      <a:srgbClr val="FF0000"/>
                    </a:solidFill>
                    <a:ln w="0">
                      <a:solidFill>
                        <a:srgbClr val="000000"/>
                      </a:solidFill>
                      <a:round/>
                      <a:headEnd/>
                      <a:tailEnd/>
                    </a:ln>
                  </p:spPr>
                  <p:txBody>
                    <a:bodyPr/>
                    <a:lstStyle/>
                    <a:p>
                      <a:endParaRPr lang="en-US" altLang="en-US">
                        <a:latin typeface="Times New Roman" pitchFamily="18" charset="0"/>
                        <a:cs typeface="Times New Roman" pitchFamily="18" charset="0"/>
                      </a:endParaRPr>
                    </a:p>
                  </p:txBody>
                </p:sp>
                <p:grpSp>
                  <p:nvGrpSpPr>
                    <p:cNvPr id="5140" name="Group 53"/>
                    <p:cNvGrpSpPr>
                      <a:grpSpLocks/>
                    </p:cNvGrpSpPr>
                    <p:nvPr/>
                  </p:nvGrpSpPr>
                  <p:grpSpPr bwMode="auto">
                    <a:xfrm>
                      <a:off x="193" y="1241"/>
                      <a:ext cx="866" cy="378"/>
                      <a:chOff x="193" y="1241"/>
                      <a:chExt cx="866" cy="378"/>
                    </a:xfrm>
                  </p:grpSpPr>
                  <p:grpSp>
                    <p:nvGrpSpPr>
                      <p:cNvPr id="5141" name="Group 54"/>
                      <p:cNvGrpSpPr>
                        <a:grpSpLocks/>
                      </p:cNvGrpSpPr>
                      <p:nvPr/>
                    </p:nvGrpSpPr>
                    <p:grpSpPr bwMode="auto">
                      <a:xfrm>
                        <a:off x="193" y="1241"/>
                        <a:ext cx="866" cy="378"/>
                        <a:chOff x="193" y="1241"/>
                        <a:chExt cx="866" cy="378"/>
                      </a:xfrm>
                    </p:grpSpPr>
                    <p:sp>
                      <p:nvSpPr>
                        <p:cNvPr id="5143" name="Line 55"/>
                        <p:cNvSpPr>
                          <a:spLocks noChangeShapeType="1"/>
                        </p:cNvSpPr>
                        <p:nvPr/>
                      </p:nvSpPr>
                      <p:spPr bwMode="auto">
                        <a:xfrm>
                          <a:off x="193" y="1619"/>
                          <a:ext cx="866" cy="0"/>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4" name="Line 56"/>
                        <p:cNvSpPr>
                          <a:spLocks noChangeShapeType="1"/>
                        </p:cNvSpPr>
                        <p:nvPr/>
                      </p:nvSpPr>
                      <p:spPr bwMode="auto">
                        <a:xfrm>
                          <a:off x="503" y="1241"/>
                          <a:ext cx="556" cy="378"/>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5" name="Line 57"/>
                        <p:cNvSpPr>
                          <a:spLocks noChangeShapeType="1"/>
                        </p:cNvSpPr>
                        <p:nvPr/>
                      </p:nvSpPr>
                      <p:spPr bwMode="auto">
                        <a:xfrm>
                          <a:off x="449" y="1304"/>
                          <a:ext cx="100" cy="72"/>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6" name="Line 58"/>
                        <p:cNvSpPr>
                          <a:spLocks noChangeShapeType="1"/>
                        </p:cNvSpPr>
                        <p:nvPr/>
                      </p:nvSpPr>
                      <p:spPr bwMode="auto">
                        <a:xfrm flipH="1">
                          <a:off x="549" y="1308"/>
                          <a:ext cx="54" cy="68"/>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142" name="Oval 59"/>
                      <p:cNvSpPr>
                        <a:spLocks noChangeArrowheads="1"/>
                      </p:cNvSpPr>
                      <p:nvPr/>
                    </p:nvSpPr>
                    <p:spPr bwMode="auto">
                      <a:xfrm>
                        <a:off x="536" y="1360"/>
                        <a:ext cx="23" cy="20"/>
                      </a:xfrm>
                      <a:prstGeom prst="ellipse">
                        <a:avLst/>
                      </a:prstGeom>
                      <a:solidFill>
                        <a:srgbClr val="FF0000"/>
                      </a:solidFill>
                      <a:ln w="0">
                        <a:solidFill>
                          <a:srgbClr val="000000"/>
                        </a:solidFill>
                        <a:round/>
                        <a:headEnd/>
                        <a:tailEnd/>
                      </a:ln>
                    </p:spPr>
                    <p:txBody>
                      <a:bodyPr/>
                      <a:lstStyle/>
                      <a:p>
                        <a:endParaRPr lang="en-US" altLang="en-US">
                          <a:latin typeface="Times New Roman" pitchFamily="18" charset="0"/>
                          <a:cs typeface="Times New Roman" pitchFamily="18" charset="0"/>
                        </a:endParaRPr>
                      </a:p>
                    </p:txBody>
                  </p:sp>
                </p:grpSp>
              </p:grpSp>
            </p:grpSp>
          </p:grpSp>
        </p:grpSp>
      </p:grpSp>
      <p:sp>
        <p:nvSpPr>
          <p:cNvPr id="5127" name="Rectangle 49"/>
          <p:cNvSpPr>
            <a:spLocks noChangeArrowheads="1"/>
          </p:cNvSpPr>
          <p:nvPr/>
        </p:nvSpPr>
        <p:spPr bwMode="auto">
          <a:xfrm>
            <a:off x="1066800" y="130175"/>
            <a:ext cx="6934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spcBef>
                <a:spcPct val="50000"/>
              </a:spcBef>
            </a:pPr>
            <a:r>
              <a:rPr lang="en-US" altLang="en-US" sz="2400" b="1">
                <a:solidFill>
                  <a:srgbClr val="FF0000"/>
                </a:solidFill>
                <a:latin typeface="Times New Roman" pitchFamily="18" charset="0"/>
              </a:rPr>
              <a:t>Tiết 48.</a:t>
            </a:r>
            <a:r>
              <a:rPr lang="vi-VN" altLang="en-US" sz="2400" b="1">
                <a:solidFill>
                  <a:srgbClr val="FF0000"/>
                </a:solidFill>
                <a:latin typeface="Times New Roman" pitchFamily="18" charset="0"/>
              </a:rPr>
              <a:t> </a:t>
            </a:r>
            <a:r>
              <a:rPr lang="en-US" altLang="en-US" sz="2400" b="1">
                <a:solidFill>
                  <a:srgbClr val="FF0000"/>
                </a:solidFill>
                <a:latin typeface="Times New Roman" pitchFamily="18" charset="0"/>
              </a:rPr>
              <a:t>CÁC TRƯỜNG</a:t>
            </a:r>
            <a:r>
              <a:rPr lang="vi-VN" altLang="en-US" sz="2400" b="1">
                <a:solidFill>
                  <a:srgbClr val="FF0000"/>
                </a:solidFill>
                <a:latin typeface="Times New Roman" pitchFamily="18" charset="0"/>
              </a:rPr>
              <a:t> </a:t>
            </a:r>
            <a:r>
              <a:rPr lang="en-US" altLang="en-US" sz="2400" b="1">
                <a:solidFill>
                  <a:srgbClr val="FF0000"/>
                </a:solidFill>
                <a:latin typeface="Times New Roman" pitchFamily="18" charset="0"/>
              </a:rPr>
              <a:t>HỢP</a:t>
            </a:r>
            <a:r>
              <a:rPr lang="vi-VN" altLang="en-US" sz="2400" b="1">
                <a:solidFill>
                  <a:srgbClr val="FF0000"/>
                </a:solidFill>
                <a:latin typeface="Times New Roman" pitchFamily="18" charset="0"/>
              </a:rPr>
              <a:t> </a:t>
            </a:r>
            <a:r>
              <a:rPr lang="en-US" altLang="en-US" sz="2400" b="1">
                <a:solidFill>
                  <a:srgbClr val="FF0000"/>
                </a:solidFill>
                <a:latin typeface="Times New Roman" pitchFamily="18" charset="0"/>
              </a:rPr>
              <a:t> ĐỒNG DẠNG CỦA TAM GIÁC VUÔNG. LUYỆN TẬP</a:t>
            </a:r>
          </a:p>
        </p:txBody>
      </p:sp>
      <p:sp>
        <p:nvSpPr>
          <p:cNvPr id="5128" name="Text Box 2"/>
          <p:cNvSpPr txBox="1">
            <a:spLocks noChangeArrowheads="1"/>
          </p:cNvSpPr>
          <p:nvPr/>
        </p:nvSpPr>
        <p:spPr bwMode="auto">
          <a:xfrm>
            <a:off x="533400" y="838200"/>
            <a:ext cx="822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buClr>
                <a:schemeClr val="tx1"/>
              </a:buClr>
              <a:buFont typeface="Times New Roman" pitchFamily="18" charset="0"/>
              <a:buNone/>
            </a:pPr>
            <a:r>
              <a:rPr lang="en-US" altLang="en-US" sz="2400" b="1">
                <a:latin typeface="Times New Roman" pitchFamily="18" charset="0"/>
                <a:cs typeface="Times New Roman" pitchFamily="18" charset="0"/>
              </a:rPr>
              <a:t>2. Dấu hiệu đặc biệt nhận biết hai tam giác vuông đồng dạng</a:t>
            </a:r>
          </a:p>
        </p:txBody>
      </p:sp>
    </p:spTree>
    <p:extLst>
      <p:ext uri="{BB962C8B-B14F-4D97-AF65-F5344CB8AC3E}">
        <p14:creationId xmlns:p14="http://schemas.microsoft.com/office/powerpoint/2010/main" val="235888119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311"/>
                                        </p:tgtEl>
                                        <p:attrNameLst>
                                          <p:attrName>style.visibility</p:attrName>
                                        </p:attrNameLst>
                                      </p:cBhvr>
                                      <p:to>
                                        <p:strVal val="visible"/>
                                      </p:to>
                                    </p:set>
                                    <p:animEffect transition="in" filter="box(in)">
                                      <p:cBhvr>
                                        <p:cTn id="7" dur="500"/>
                                        <p:tgtEl>
                                          <p:spTgt spid="123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childTnLst>
                                </p:cTn>
                              </p:par>
                              <p:par>
                                <p:cTn id="13" presetID="10"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2000"/>
                                        <p:tgtEl>
                                          <p:spTgt spid="8"/>
                                        </p:tgtEl>
                                      </p:cBhvr>
                                    </p:animEffect>
                                  </p:childTnLst>
                                </p:cTn>
                              </p:par>
                              <p:par>
                                <p:cTn id="16" presetID="10" presetClass="entr" presetSubtype="0" fill="hold"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8" y="2811463"/>
            <a:ext cx="2171700" cy="157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776" y="2646363"/>
            <a:ext cx="2667000"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199" name="TextBox 1"/>
          <p:cNvSpPr txBox="1">
            <a:spLocks noChangeArrowheads="1"/>
          </p:cNvSpPr>
          <p:nvPr/>
        </p:nvSpPr>
        <p:spPr bwMode="auto">
          <a:xfrm>
            <a:off x="85725" y="196850"/>
            <a:ext cx="8991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Times New Roman" pitchFamily="18" charset="0"/>
              </a:defRPr>
            </a:lvl1pPr>
            <a:lvl2pPr marL="742950" indent="-285750" eaLnBrk="0" hangingPunct="0">
              <a:defRPr>
                <a:solidFill>
                  <a:schemeClr val="tx1"/>
                </a:solidFill>
                <a:latin typeface="Calibri" pitchFamily="34" charset="0"/>
                <a:cs typeface="Times New Roman" pitchFamily="18" charset="0"/>
              </a:defRPr>
            </a:lvl2pPr>
            <a:lvl3pPr marL="1143000" indent="-228600" eaLnBrk="0" hangingPunct="0">
              <a:defRPr>
                <a:solidFill>
                  <a:schemeClr val="tx1"/>
                </a:solidFill>
                <a:latin typeface="Calibri" pitchFamily="34" charset="0"/>
                <a:cs typeface="Times New Roman" pitchFamily="18" charset="0"/>
              </a:defRPr>
            </a:lvl3pPr>
            <a:lvl4pPr marL="1600200" indent="-228600" eaLnBrk="0" hangingPunct="0">
              <a:defRPr>
                <a:solidFill>
                  <a:schemeClr val="tx1"/>
                </a:solidFill>
                <a:latin typeface="Calibri" pitchFamily="34" charset="0"/>
                <a:cs typeface="Times New Roman" pitchFamily="18" charset="0"/>
              </a:defRPr>
            </a:lvl4pPr>
            <a:lvl5pPr marL="2057400" indent="-228600" eaLnBrk="0" hangingPunct="0">
              <a:defRPr>
                <a:solidFill>
                  <a:schemeClr val="tx1"/>
                </a:solidFill>
                <a:latin typeface="Calibri" pitchFamily="34" charset="0"/>
                <a:cs typeface="Times New Roman" pitchFamily="18" charset="0"/>
              </a:defRPr>
            </a:lvl5pPr>
            <a:lvl6pPr marL="2514600" indent="-228600" eaLnBrk="0" fontAlgn="base" hangingPunct="0">
              <a:spcBef>
                <a:spcPct val="0"/>
              </a:spcBef>
              <a:spcAft>
                <a:spcPct val="0"/>
              </a:spcAft>
              <a:defRPr>
                <a:solidFill>
                  <a:schemeClr val="tx1"/>
                </a:solidFill>
                <a:latin typeface="Calibri" pitchFamily="34" charset="0"/>
                <a:cs typeface="Times New Roman" pitchFamily="18" charset="0"/>
              </a:defRPr>
            </a:lvl6pPr>
            <a:lvl7pPr marL="2971800" indent="-228600" eaLnBrk="0" fontAlgn="base" hangingPunct="0">
              <a:spcBef>
                <a:spcPct val="0"/>
              </a:spcBef>
              <a:spcAft>
                <a:spcPct val="0"/>
              </a:spcAft>
              <a:defRPr>
                <a:solidFill>
                  <a:schemeClr val="tx1"/>
                </a:solidFill>
                <a:latin typeface="Calibri" pitchFamily="34" charset="0"/>
                <a:cs typeface="Times New Roman" pitchFamily="18" charset="0"/>
              </a:defRPr>
            </a:lvl7pPr>
            <a:lvl8pPr marL="3429000" indent="-228600" eaLnBrk="0" fontAlgn="base" hangingPunct="0">
              <a:spcBef>
                <a:spcPct val="0"/>
              </a:spcBef>
              <a:spcAft>
                <a:spcPct val="0"/>
              </a:spcAft>
              <a:defRPr>
                <a:solidFill>
                  <a:schemeClr val="tx1"/>
                </a:solidFill>
                <a:latin typeface="Calibri" pitchFamily="34" charset="0"/>
                <a:cs typeface="Times New Roman" pitchFamily="18" charset="0"/>
              </a:defRPr>
            </a:lvl8pPr>
            <a:lvl9pPr marL="3886200" indent="-228600" eaLnBrk="0" fontAlgn="base" hangingPunct="0">
              <a:spcBef>
                <a:spcPct val="0"/>
              </a:spcBef>
              <a:spcAft>
                <a:spcPct val="0"/>
              </a:spcAft>
              <a:defRPr>
                <a:solidFill>
                  <a:schemeClr val="tx1"/>
                </a:solidFill>
                <a:latin typeface="Calibri" pitchFamily="34" charset="0"/>
                <a:cs typeface="Times New Roman" pitchFamily="18" charset="0"/>
              </a:defRPr>
            </a:lvl9pPr>
          </a:lstStyle>
          <a:p>
            <a:pPr algn="ctr" eaLnBrk="1" hangingPunct="1"/>
            <a:r>
              <a:rPr lang="en-US" altLang="en-US" sz="2400" b="1" dirty="0" smtClean="0">
                <a:solidFill>
                  <a:srgbClr val="FF0000"/>
                </a:solidFill>
                <a:latin typeface="Times New Roman" pitchFamily="18" charset="0"/>
              </a:rPr>
              <a:t>CÁC </a:t>
            </a:r>
            <a:r>
              <a:rPr lang="en-US" altLang="en-US" sz="2400" b="1" dirty="0">
                <a:solidFill>
                  <a:srgbClr val="FF0000"/>
                </a:solidFill>
                <a:latin typeface="Times New Roman" pitchFamily="18" charset="0"/>
              </a:rPr>
              <a:t>TRƯỜNG HỢP ĐỒNG DẠNG </a:t>
            </a:r>
          </a:p>
          <a:p>
            <a:pPr algn="ctr" eaLnBrk="1" hangingPunct="1"/>
            <a:r>
              <a:rPr lang="en-US" altLang="en-US" sz="2400" b="1" dirty="0" smtClean="0">
                <a:solidFill>
                  <a:srgbClr val="FF0000"/>
                </a:solidFill>
                <a:latin typeface="Times New Roman" pitchFamily="18" charset="0"/>
              </a:rPr>
              <a:t>CỦA </a:t>
            </a:r>
            <a:r>
              <a:rPr lang="en-US" altLang="en-US" sz="2400" b="1" dirty="0">
                <a:solidFill>
                  <a:srgbClr val="FF0000"/>
                </a:solidFill>
                <a:latin typeface="Times New Roman" pitchFamily="18" charset="0"/>
              </a:rPr>
              <a:t>TAM GIÁC VUÔNG</a:t>
            </a:r>
            <a:endParaRPr lang="en-US" altLang="en-US" sz="2000" b="1" dirty="0">
              <a:solidFill>
                <a:srgbClr val="FF0000"/>
              </a:solidFill>
              <a:latin typeface="Times New Roman" pitchFamily="18" charset="0"/>
            </a:endParaRPr>
          </a:p>
        </p:txBody>
      </p:sp>
      <p:sp>
        <p:nvSpPr>
          <p:cNvPr id="18" name="TextBox 2"/>
          <p:cNvSpPr txBox="1">
            <a:spLocks noChangeArrowheads="1"/>
          </p:cNvSpPr>
          <p:nvPr/>
        </p:nvSpPr>
        <p:spPr bwMode="auto">
          <a:xfrm>
            <a:off x="152400" y="1052513"/>
            <a:ext cx="8534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Times New Roman" pitchFamily="18" charset="0"/>
              </a:defRPr>
            </a:lvl1pPr>
            <a:lvl2pPr marL="742950" indent="-285750" eaLnBrk="0" hangingPunct="0">
              <a:defRPr>
                <a:solidFill>
                  <a:schemeClr val="tx1"/>
                </a:solidFill>
                <a:latin typeface="Calibri" pitchFamily="34" charset="0"/>
                <a:cs typeface="Times New Roman" pitchFamily="18" charset="0"/>
              </a:defRPr>
            </a:lvl2pPr>
            <a:lvl3pPr marL="1143000" indent="-228600" eaLnBrk="0" hangingPunct="0">
              <a:defRPr>
                <a:solidFill>
                  <a:schemeClr val="tx1"/>
                </a:solidFill>
                <a:latin typeface="Calibri" pitchFamily="34" charset="0"/>
                <a:cs typeface="Times New Roman" pitchFamily="18" charset="0"/>
              </a:defRPr>
            </a:lvl3pPr>
            <a:lvl4pPr marL="1600200" indent="-228600" eaLnBrk="0" hangingPunct="0">
              <a:defRPr>
                <a:solidFill>
                  <a:schemeClr val="tx1"/>
                </a:solidFill>
                <a:latin typeface="Calibri" pitchFamily="34" charset="0"/>
                <a:cs typeface="Times New Roman" pitchFamily="18" charset="0"/>
              </a:defRPr>
            </a:lvl4pPr>
            <a:lvl5pPr marL="2057400" indent="-228600" eaLnBrk="0" hangingPunct="0">
              <a:defRPr>
                <a:solidFill>
                  <a:schemeClr val="tx1"/>
                </a:solidFill>
                <a:latin typeface="Calibri" pitchFamily="34" charset="0"/>
                <a:cs typeface="Times New Roman" pitchFamily="18" charset="0"/>
              </a:defRPr>
            </a:lvl5pPr>
            <a:lvl6pPr marL="2514600" indent="-228600" eaLnBrk="0" fontAlgn="base" hangingPunct="0">
              <a:spcBef>
                <a:spcPct val="0"/>
              </a:spcBef>
              <a:spcAft>
                <a:spcPct val="0"/>
              </a:spcAft>
              <a:defRPr>
                <a:solidFill>
                  <a:schemeClr val="tx1"/>
                </a:solidFill>
                <a:latin typeface="Calibri" pitchFamily="34" charset="0"/>
                <a:cs typeface="Times New Roman" pitchFamily="18" charset="0"/>
              </a:defRPr>
            </a:lvl6pPr>
            <a:lvl7pPr marL="2971800" indent="-228600" eaLnBrk="0" fontAlgn="base" hangingPunct="0">
              <a:spcBef>
                <a:spcPct val="0"/>
              </a:spcBef>
              <a:spcAft>
                <a:spcPct val="0"/>
              </a:spcAft>
              <a:defRPr>
                <a:solidFill>
                  <a:schemeClr val="tx1"/>
                </a:solidFill>
                <a:latin typeface="Calibri" pitchFamily="34" charset="0"/>
                <a:cs typeface="Times New Roman" pitchFamily="18" charset="0"/>
              </a:defRPr>
            </a:lvl7pPr>
            <a:lvl8pPr marL="3429000" indent="-228600" eaLnBrk="0" fontAlgn="base" hangingPunct="0">
              <a:spcBef>
                <a:spcPct val="0"/>
              </a:spcBef>
              <a:spcAft>
                <a:spcPct val="0"/>
              </a:spcAft>
              <a:defRPr>
                <a:solidFill>
                  <a:schemeClr val="tx1"/>
                </a:solidFill>
                <a:latin typeface="Calibri" pitchFamily="34" charset="0"/>
                <a:cs typeface="Times New Roman" pitchFamily="18" charset="0"/>
              </a:defRPr>
            </a:lvl8pPr>
            <a:lvl9pPr marL="3886200" indent="-228600" eaLnBrk="0" fontAlgn="base" hangingPunct="0">
              <a:spcBef>
                <a:spcPct val="0"/>
              </a:spcBef>
              <a:spcAft>
                <a:spcPct val="0"/>
              </a:spcAft>
              <a:defRPr>
                <a:solidFill>
                  <a:schemeClr val="tx1"/>
                </a:solidFill>
                <a:latin typeface="Calibri" pitchFamily="34" charset="0"/>
                <a:cs typeface="Times New Roman" pitchFamily="18" charset="0"/>
              </a:defRPr>
            </a:lvl9pPr>
          </a:lstStyle>
          <a:p>
            <a:pPr eaLnBrk="1" hangingPunct="1"/>
            <a:r>
              <a:rPr lang="en-US" altLang="en-US" sz="2400" b="1" dirty="0">
                <a:solidFill>
                  <a:srgbClr val="0070C0"/>
                </a:solidFill>
                <a:latin typeface="Times New Roman" pitchFamily="18" charset="0"/>
              </a:rPr>
              <a:t>1. </a:t>
            </a:r>
            <a:r>
              <a:rPr lang="en-US" altLang="en-US" sz="2400" b="1" dirty="0" err="1">
                <a:solidFill>
                  <a:srgbClr val="0070C0"/>
                </a:solidFill>
                <a:latin typeface="Times New Roman" pitchFamily="18" charset="0"/>
              </a:rPr>
              <a:t>Áp</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dụng</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các</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trường</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hợp</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đồng</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dạng</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của</a:t>
            </a:r>
            <a:r>
              <a:rPr lang="en-US" altLang="en-US" sz="2400" b="1" dirty="0">
                <a:solidFill>
                  <a:srgbClr val="0070C0"/>
                </a:solidFill>
                <a:latin typeface="Times New Roman" pitchFamily="18" charset="0"/>
              </a:rPr>
              <a:t> tam </a:t>
            </a:r>
            <a:r>
              <a:rPr lang="en-US" altLang="en-US" sz="2400" b="1" dirty="0" err="1">
                <a:solidFill>
                  <a:srgbClr val="0070C0"/>
                </a:solidFill>
                <a:latin typeface="Times New Roman" pitchFamily="18" charset="0"/>
              </a:rPr>
              <a:t>giác</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vào</a:t>
            </a:r>
            <a:r>
              <a:rPr lang="en-US" altLang="en-US" sz="2400" b="1" dirty="0">
                <a:solidFill>
                  <a:srgbClr val="0070C0"/>
                </a:solidFill>
                <a:latin typeface="Times New Roman" pitchFamily="18" charset="0"/>
              </a:rPr>
              <a:t> tam </a:t>
            </a:r>
            <a:r>
              <a:rPr lang="en-US" altLang="en-US" sz="2400" b="1" dirty="0" err="1">
                <a:solidFill>
                  <a:srgbClr val="0070C0"/>
                </a:solidFill>
                <a:latin typeface="Times New Roman" pitchFamily="18" charset="0"/>
              </a:rPr>
              <a:t>giác</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vuông</a:t>
            </a:r>
            <a:endParaRPr lang="en-US" altLang="en-US" sz="2400" b="1" dirty="0">
              <a:solidFill>
                <a:srgbClr val="0070C0"/>
              </a:solidFill>
              <a:latin typeface="Times New Roman" pitchFamily="18" charset="0"/>
            </a:endParaRPr>
          </a:p>
        </p:txBody>
      </p:sp>
      <p:sp>
        <p:nvSpPr>
          <p:cNvPr id="20" name="TextBox 2"/>
          <p:cNvSpPr txBox="1">
            <a:spLocks noChangeArrowheads="1"/>
          </p:cNvSpPr>
          <p:nvPr/>
        </p:nvSpPr>
        <p:spPr bwMode="auto">
          <a:xfrm>
            <a:off x="76200" y="1752600"/>
            <a:ext cx="853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Times New Roman" pitchFamily="18" charset="0"/>
              </a:defRPr>
            </a:lvl1pPr>
            <a:lvl2pPr marL="742950" indent="-285750" eaLnBrk="0" hangingPunct="0">
              <a:defRPr>
                <a:solidFill>
                  <a:schemeClr val="tx1"/>
                </a:solidFill>
                <a:latin typeface="Calibri" pitchFamily="34" charset="0"/>
                <a:cs typeface="Times New Roman" pitchFamily="18" charset="0"/>
              </a:defRPr>
            </a:lvl2pPr>
            <a:lvl3pPr marL="1143000" indent="-228600" eaLnBrk="0" hangingPunct="0">
              <a:defRPr>
                <a:solidFill>
                  <a:schemeClr val="tx1"/>
                </a:solidFill>
                <a:latin typeface="Calibri" pitchFamily="34" charset="0"/>
                <a:cs typeface="Times New Roman" pitchFamily="18" charset="0"/>
              </a:defRPr>
            </a:lvl3pPr>
            <a:lvl4pPr marL="1600200" indent="-228600" eaLnBrk="0" hangingPunct="0">
              <a:defRPr>
                <a:solidFill>
                  <a:schemeClr val="tx1"/>
                </a:solidFill>
                <a:latin typeface="Calibri" pitchFamily="34" charset="0"/>
                <a:cs typeface="Times New Roman" pitchFamily="18" charset="0"/>
              </a:defRPr>
            </a:lvl4pPr>
            <a:lvl5pPr marL="2057400" indent="-228600" eaLnBrk="0" hangingPunct="0">
              <a:defRPr>
                <a:solidFill>
                  <a:schemeClr val="tx1"/>
                </a:solidFill>
                <a:latin typeface="Calibri" pitchFamily="34" charset="0"/>
                <a:cs typeface="Times New Roman" pitchFamily="18" charset="0"/>
              </a:defRPr>
            </a:lvl5pPr>
            <a:lvl6pPr marL="2514600" indent="-228600" eaLnBrk="0" fontAlgn="base" hangingPunct="0">
              <a:spcBef>
                <a:spcPct val="0"/>
              </a:spcBef>
              <a:spcAft>
                <a:spcPct val="0"/>
              </a:spcAft>
              <a:defRPr>
                <a:solidFill>
                  <a:schemeClr val="tx1"/>
                </a:solidFill>
                <a:latin typeface="Calibri" pitchFamily="34" charset="0"/>
                <a:cs typeface="Times New Roman" pitchFamily="18" charset="0"/>
              </a:defRPr>
            </a:lvl6pPr>
            <a:lvl7pPr marL="2971800" indent="-228600" eaLnBrk="0" fontAlgn="base" hangingPunct="0">
              <a:spcBef>
                <a:spcPct val="0"/>
              </a:spcBef>
              <a:spcAft>
                <a:spcPct val="0"/>
              </a:spcAft>
              <a:defRPr>
                <a:solidFill>
                  <a:schemeClr val="tx1"/>
                </a:solidFill>
                <a:latin typeface="Calibri" pitchFamily="34" charset="0"/>
                <a:cs typeface="Times New Roman" pitchFamily="18" charset="0"/>
              </a:defRPr>
            </a:lvl7pPr>
            <a:lvl8pPr marL="3429000" indent="-228600" eaLnBrk="0" fontAlgn="base" hangingPunct="0">
              <a:spcBef>
                <a:spcPct val="0"/>
              </a:spcBef>
              <a:spcAft>
                <a:spcPct val="0"/>
              </a:spcAft>
              <a:defRPr>
                <a:solidFill>
                  <a:schemeClr val="tx1"/>
                </a:solidFill>
                <a:latin typeface="Calibri" pitchFamily="34" charset="0"/>
                <a:cs typeface="Times New Roman" pitchFamily="18" charset="0"/>
              </a:defRPr>
            </a:lvl8pPr>
            <a:lvl9pPr marL="3886200" indent="-228600" eaLnBrk="0" fontAlgn="base" hangingPunct="0">
              <a:spcBef>
                <a:spcPct val="0"/>
              </a:spcBef>
              <a:spcAft>
                <a:spcPct val="0"/>
              </a:spcAft>
              <a:defRPr>
                <a:solidFill>
                  <a:schemeClr val="tx1"/>
                </a:solidFill>
                <a:latin typeface="Calibri" pitchFamily="34" charset="0"/>
                <a:cs typeface="Times New Roman" pitchFamily="18" charset="0"/>
              </a:defRPr>
            </a:lvl9pPr>
          </a:lstStyle>
          <a:p>
            <a:pPr eaLnBrk="1" hangingPunct="1"/>
            <a:r>
              <a:rPr lang="en-US" altLang="en-US" sz="2400" b="1" dirty="0">
                <a:solidFill>
                  <a:srgbClr val="0070C0"/>
                </a:solidFill>
                <a:latin typeface="Times New Roman" pitchFamily="18" charset="0"/>
              </a:rPr>
              <a:t>2. </a:t>
            </a:r>
            <a:r>
              <a:rPr lang="en-US" altLang="en-US" sz="2400" b="1" dirty="0" err="1">
                <a:solidFill>
                  <a:srgbClr val="0070C0"/>
                </a:solidFill>
                <a:latin typeface="Times New Roman" pitchFamily="18" charset="0"/>
              </a:rPr>
              <a:t>Dấu</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hiệu</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đặc</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biệt</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nhận</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biết</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hai</a:t>
            </a:r>
            <a:r>
              <a:rPr lang="en-US" altLang="en-US" sz="2400" b="1" dirty="0">
                <a:solidFill>
                  <a:srgbClr val="0070C0"/>
                </a:solidFill>
                <a:latin typeface="Times New Roman" pitchFamily="18" charset="0"/>
              </a:rPr>
              <a:t> tam </a:t>
            </a:r>
            <a:r>
              <a:rPr lang="en-US" altLang="en-US" sz="2400" b="1" dirty="0" err="1">
                <a:solidFill>
                  <a:srgbClr val="0070C0"/>
                </a:solidFill>
                <a:latin typeface="Times New Roman" pitchFamily="18" charset="0"/>
              </a:rPr>
              <a:t>giác</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vuông</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đồng</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dạng</a:t>
            </a:r>
            <a:endParaRPr lang="en-US" altLang="en-US" sz="2400" b="1" dirty="0">
              <a:solidFill>
                <a:srgbClr val="0070C0"/>
              </a:solidFill>
              <a:latin typeface="Times New Roman" pitchFamily="18" charset="0"/>
            </a:endParaRPr>
          </a:p>
        </p:txBody>
      </p:sp>
      <p:grpSp>
        <p:nvGrpSpPr>
          <p:cNvPr id="8202" name="Group 7"/>
          <p:cNvGrpSpPr>
            <a:grpSpLocks/>
          </p:cNvGrpSpPr>
          <p:nvPr/>
        </p:nvGrpSpPr>
        <p:grpSpPr bwMode="auto">
          <a:xfrm>
            <a:off x="239713" y="2214563"/>
            <a:ext cx="7837487" cy="596900"/>
            <a:chOff x="239486" y="2526268"/>
            <a:chExt cx="7837714" cy="597932"/>
          </a:xfrm>
        </p:grpSpPr>
        <p:sp>
          <p:nvSpPr>
            <p:cNvPr id="2" name="Rectangle 1"/>
            <p:cNvSpPr/>
            <p:nvPr/>
          </p:nvSpPr>
          <p:spPr>
            <a:xfrm>
              <a:off x="239486" y="2526268"/>
              <a:ext cx="457213" cy="597932"/>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sz="3200" b="1">
                  <a:latin typeface="Times New Roman" pitchFamily="18" charset="0"/>
                  <a:cs typeface="Times New Roman" pitchFamily="18" charset="0"/>
                </a:rPr>
                <a:t>?</a:t>
              </a:r>
            </a:p>
          </p:txBody>
        </p:sp>
        <p:sp>
          <p:nvSpPr>
            <p:cNvPr id="8207" name="TextBox 6"/>
            <p:cNvSpPr txBox="1">
              <a:spLocks noChangeArrowheads="1"/>
            </p:cNvSpPr>
            <p:nvPr/>
          </p:nvSpPr>
          <p:spPr bwMode="auto">
            <a:xfrm>
              <a:off x="761789" y="2602600"/>
              <a:ext cx="7315411" cy="457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Times New Roman" pitchFamily="18" charset="0"/>
                </a:defRPr>
              </a:lvl1pPr>
              <a:lvl2pPr marL="742950" indent="-285750" eaLnBrk="0" hangingPunct="0">
                <a:defRPr>
                  <a:solidFill>
                    <a:schemeClr val="tx1"/>
                  </a:solidFill>
                  <a:latin typeface="Calibri" pitchFamily="34" charset="0"/>
                  <a:cs typeface="Times New Roman" pitchFamily="18" charset="0"/>
                </a:defRPr>
              </a:lvl2pPr>
              <a:lvl3pPr marL="1143000" indent="-228600" eaLnBrk="0" hangingPunct="0">
                <a:defRPr>
                  <a:solidFill>
                    <a:schemeClr val="tx1"/>
                  </a:solidFill>
                  <a:latin typeface="Calibri" pitchFamily="34" charset="0"/>
                  <a:cs typeface="Times New Roman" pitchFamily="18" charset="0"/>
                </a:defRPr>
              </a:lvl3pPr>
              <a:lvl4pPr marL="1600200" indent="-228600" eaLnBrk="0" hangingPunct="0">
                <a:defRPr>
                  <a:solidFill>
                    <a:schemeClr val="tx1"/>
                  </a:solidFill>
                  <a:latin typeface="Calibri" pitchFamily="34" charset="0"/>
                  <a:cs typeface="Times New Roman" pitchFamily="18" charset="0"/>
                </a:defRPr>
              </a:lvl4pPr>
              <a:lvl5pPr marL="2057400" indent="-228600" eaLnBrk="0" hangingPunct="0">
                <a:defRPr>
                  <a:solidFill>
                    <a:schemeClr val="tx1"/>
                  </a:solidFill>
                  <a:latin typeface="Calibri" pitchFamily="34" charset="0"/>
                  <a:cs typeface="Times New Roman" pitchFamily="18" charset="0"/>
                </a:defRPr>
              </a:lvl5pPr>
              <a:lvl6pPr marL="2514600" indent="-228600" eaLnBrk="0" fontAlgn="base" hangingPunct="0">
                <a:spcBef>
                  <a:spcPct val="0"/>
                </a:spcBef>
                <a:spcAft>
                  <a:spcPct val="0"/>
                </a:spcAft>
                <a:defRPr>
                  <a:solidFill>
                    <a:schemeClr val="tx1"/>
                  </a:solidFill>
                  <a:latin typeface="Calibri" pitchFamily="34" charset="0"/>
                  <a:cs typeface="Times New Roman" pitchFamily="18" charset="0"/>
                </a:defRPr>
              </a:lvl6pPr>
              <a:lvl7pPr marL="2971800" indent="-228600" eaLnBrk="0" fontAlgn="base" hangingPunct="0">
                <a:spcBef>
                  <a:spcPct val="0"/>
                </a:spcBef>
                <a:spcAft>
                  <a:spcPct val="0"/>
                </a:spcAft>
                <a:defRPr>
                  <a:solidFill>
                    <a:schemeClr val="tx1"/>
                  </a:solidFill>
                  <a:latin typeface="Calibri" pitchFamily="34" charset="0"/>
                  <a:cs typeface="Times New Roman" pitchFamily="18" charset="0"/>
                </a:defRPr>
              </a:lvl7pPr>
              <a:lvl8pPr marL="3429000" indent="-228600" eaLnBrk="0" fontAlgn="base" hangingPunct="0">
                <a:spcBef>
                  <a:spcPct val="0"/>
                </a:spcBef>
                <a:spcAft>
                  <a:spcPct val="0"/>
                </a:spcAft>
                <a:defRPr>
                  <a:solidFill>
                    <a:schemeClr val="tx1"/>
                  </a:solidFill>
                  <a:latin typeface="Calibri" pitchFamily="34" charset="0"/>
                  <a:cs typeface="Times New Roman" pitchFamily="18" charset="0"/>
                </a:defRPr>
              </a:lvl8pPr>
              <a:lvl9pPr marL="3886200" indent="-228600" eaLnBrk="0" fontAlgn="base" hangingPunct="0">
                <a:spcBef>
                  <a:spcPct val="0"/>
                </a:spcBef>
                <a:spcAft>
                  <a:spcPct val="0"/>
                </a:spcAft>
                <a:defRPr>
                  <a:solidFill>
                    <a:schemeClr val="tx1"/>
                  </a:solidFill>
                  <a:latin typeface="Calibri" pitchFamily="34" charset="0"/>
                  <a:cs typeface="Times New Roman" pitchFamily="18" charset="0"/>
                </a:defRPr>
              </a:lvl9pPr>
            </a:lstStyle>
            <a:p>
              <a:pPr eaLnBrk="1" hangingPunct="1"/>
              <a:r>
                <a:rPr lang="en-US" altLang="en-US" sz="2400" i="1">
                  <a:latin typeface="Times New Roman" pitchFamily="18" charset="0"/>
                </a:rPr>
                <a:t>Hãy chỉ ra các cặp tam giác đồng dạng trong hình 47.</a:t>
              </a:r>
            </a:p>
          </p:txBody>
        </p:sp>
      </p:grpSp>
      <p:sp>
        <p:nvSpPr>
          <p:cNvPr id="8206" name="Rectangle 14"/>
          <p:cNvSpPr>
            <a:spLocks noChangeArrowheads="1"/>
          </p:cNvSpPr>
          <p:nvPr/>
        </p:nvSpPr>
        <p:spPr bwMode="auto">
          <a:xfrm>
            <a:off x="2171700" y="6477000"/>
            <a:ext cx="927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Calibri" pitchFamily="34" charset="0"/>
                <a:cs typeface="Times New Roman" pitchFamily="18" charset="0"/>
              </a:defRPr>
            </a:lvl1pPr>
            <a:lvl2pPr marL="742950" indent="-285750" eaLnBrk="0" hangingPunct="0">
              <a:defRPr>
                <a:solidFill>
                  <a:schemeClr val="tx1"/>
                </a:solidFill>
                <a:latin typeface="Calibri" pitchFamily="34" charset="0"/>
                <a:cs typeface="Times New Roman" pitchFamily="18" charset="0"/>
              </a:defRPr>
            </a:lvl2pPr>
            <a:lvl3pPr marL="1143000" indent="-228600" eaLnBrk="0" hangingPunct="0">
              <a:defRPr>
                <a:solidFill>
                  <a:schemeClr val="tx1"/>
                </a:solidFill>
                <a:latin typeface="Calibri" pitchFamily="34" charset="0"/>
                <a:cs typeface="Times New Roman" pitchFamily="18" charset="0"/>
              </a:defRPr>
            </a:lvl3pPr>
            <a:lvl4pPr marL="1600200" indent="-228600" eaLnBrk="0" hangingPunct="0">
              <a:defRPr>
                <a:solidFill>
                  <a:schemeClr val="tx1"/>
                </a:solidFill>
                <a:latin typeface="Calibri" pitchFamily="34" charset="0"/>
                <a:cs typeface="Times New Roman" pitchFamily="18" charset="0"/>
              </a:defRPr>
            </a:lvl4pPr>
            <a:lvl5pPr marL="2057400" indent="-228600" eaLnBrk="0" hangingPunct="0">
              <a:defRPr>
                <a:solidFill>
                  <a:schemeClr val="tx1"/>
                </a:solidFill>
                <a:latin typeface="Calibri" pitchFamily="34" charset="0"/>
                <a:cs typeface="Times New Roman" pitchFamily="18" charset="0"/>
              </a:defRPr>
            </a:lvl5pPr>
            <a:lvl6pPr marL="2514600" indent="-228600" eaLnBrk="0" fontAlgn="base" hangingPunct="0">
              <a:spcBef>
                <a:spcPct val="0"/>
              </a:spcBef>
              <a:spcAft>
                <a:spcPct val="0"/>
              </a:spcAft>
              <a:defRPr>
                <a:solidFill>
                  <a:schemeClr val="tx1"/>
                </a:solidFill>
                <a:latin typeface="Calibri" pitchFamily="34" charset="0"/>
                <a:cs typeface="Times New Roman" pitchFamily="18" charset="0"/>
              </a:defRPr>
            </a:lvl6pPr>
            <a:lvl7pPr marL="2971800" indent="-228600" eaLnBrk="0" fontAlgn="base" hangingPunct="0">
              <a:spcBef>
                <a:spcPct val="0"/>
              </a:spcBef>
              <a:spcAft>
                <a:spcPct val="0"/>
              </a:spcAft>
              <a:defRPr>
                <a:solidFill>
                  <a:schemeClr val="tx1"/>
                </a:solidFill>
                <a:latin typeface="Calibri" pitchFamily="34" charset="0"/>
                <a:cs typeface="Times New Roman" pitchFamily="18" charset="0"/>
              </a:defRPr>
            </a:lvl7pPr>
            <a:lvl8pPr marL="3429000" indent="-228600" eaLnBrk="0" fontAlgn="base" hangingPunct="0">
              <a:spcBef>
                <a:spcPct val="0"/>
              </a:spcBef>
              <a:spcAft>
                <a:spcPct val="0"/>
              </a:spcAft>
              <a:defRPr>
                <a:solidFill>
                  <a:schemeClr val="tx1"/>
                </a:solidFill>
                <a:latin typeface="Calibri" pitchFamily="34" charset="0"/>
                <a:cs typeface="Times New Roman" pitchFamily="18" charset="0"/>
              </a:defRPr>
            </a:lvl8pPr>
            <a:lvl9pPr marL="3886200" indent="-228600" eaLnBrk="0" fontAlgn="base" hangingPunct="0">
              <a:spcBef>
                <a:spcPct val="0"/>
              </a:spcBef>
              <a:spcAft>
                <a:spcPct val="0"/>
              </a:spcAft>
              <a:defRPr>
                <a:solidFill>
                  <a:schemeClr val="tx1"/>
                </a:solidFill>
                <a:latin typeface="Calibri" pitchFamily="34" charset="0"/>
                <a:cs typeface="Times New Roman" pitchFamily="18" charset="0"/>
              </a:defRPr>
            </a:lvl9pPr>
          </a:lstStyle>
          <a:p>
            <a:pPr eaLnBrk="1" hangingPunct="1"/>
            <a:r>
              <a:rPr lang="en-US" altLang="en-US" i="1">
                <a:latin typeface="Times New Roman" pitchFamily="18" charset="0"/>
              </a:rPr>
              <a:t>Hình 47</a:t>
            </a:r>
          </a:p>
        </p:txBody>
      </p:sp>
      <p:graphicFrame>
        <p:nvGraphicFramePr>
          <p:cNvPr id="16" name="Object 5"/>
          <p:cNvGraphicFramePr>
            <a:graphicFrameLocks noChangeAspect="1"/>
          </p:cNvGraphicFramePr>
          <p:nvPr>
            <p:extLst>
              <p:ext uri="{D42A27DB-BD31-4B8C-83A1-F6EECF244321}">
                <p14:modId xmlns:p14="http://schemas.microsoft.com/office/powerpoint/2010/main" val="2653361415"/>
              </p:ext>
            </p:extLst>
          </p:nvPr>
        </p:nvGraphicFramePr>
        <p:xfrm>
          <a:off x="7380312" y="2850317"/>
          <a:ext cx="1317081" cy="567349"/>
        </p:xfrm>
        <a:graphic>
          <a:graphicData uri="http://schemas.openxmlformats.org/presentationml/2006/ole">
            <mc:AlternateContent xmlns:mc="http://schemas.openxmlformats.org/markup-compatibility/2006">
              <mc:Choice xmlns:v="urn:schemas-microsoft-com:vml" Requires="v">
                <p:oleObj spid="_x0000_s40052" name="Equation" r:id="rId5" imgW="914400" imgH="393700" progId="Equation.DSMT4">
                  <p:embed/>
                </p:oleObj>
              </mc:Choice>
              <mc:Fallback>
                <p:oleObj name="Equation" r:id="rId5" imgW="914400" imgH="3937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80312" y="2850317"/>
                        <a:ext cx="1317081" cy="567349"/>
                      </a:xfrm>
                      <a:prstGeom prst="rect">
                        <a:avLst/>
                      </a:prstGeom>
                      <a:noFill/>
                      <a:ln>
                        <a:noFill/>
                      </a:ln>
                    </p:spPr>
                  </p:pic>
                </p:oleObj>
              </mc:Fallback>
            </mc:AlternateContent>
          </a:graphicData>
        </a:graphic>
      </p:graphicFrame>
      <p:cxnSp>
        <p:nvCxnSpPr>
          <p:cNvPr id="5" name="Straight Connector 4"/>
          <p:cNvCxnSpPr/>
          <p:nvPr/>
        </p:nvCxnSpPr>
        <p:spPr>
          <a:xfrm>
            <a:off x="5580112" y="2909887"/>
            <a:ext cx="72008" cy="3750469"/>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9" name="Object 6"/>
          <p:cNvGraphicFramePr>
            <a:graphicFrameLocks noChangeAspect="1"/>
          </p:cNvGraphicFramePr>
          <p:nvPr>
            <p:extLst>
              <p:ext uri="{D42A27DB-BD31-4B8C-83A1-F6EECF244321}">
                <p14:modId xmlns:p14="http://schemas.microsoft.com/office/powerpoint/2010/main" val="3857823042"/>
              </p:ext>
            </p:extLst>
          </p:nvPr>
        </p:nvGraphicFramePr>
        <p:xfrm>
          <a:off x="5796136" y="2852738"/>
          <a:ext cx="1498600" cy="581025"/>
        </p:xfrm>
        <a:graphic>
          <a:graphicData uri="http://schemas.openxmlformats.org/presentationml/2006/ole">
            <mc:AlternateContent xmlns:mc="http://schemas.openxmlformats.org/markup-compatibility/2006">
              <mc:Choice xmlns:v="urn:schemas-microsoft-com:vml" Requires="v">
                <p:oleObj spid="_x0000_s40053" name="Equation" r:id="rId7" imgW="1015920" imgH="393480" progId="Equation.DSMT4">
                  <p:embed/>
                </p:oleObj>
              </mc:Choice>
              <mc:Fallback>
                <p:oleObj name="Equation" r:id="rId7" imgW="1015920" imgH="393480" progId="Equation.DSMT4">
                  <p:embed/>
                  <p:pic>
                    <p:nvPicPr>
                      <p:cNvPr id="0" name=""/>
                      <p:cNvPicPr>
                        <a:picLocks noChangeAspect="1" noChangeArrowheads="1"/>
                      </p:cNvPicPr>
                      <p:nvPr/>
                    </p:nvPicPr>
                    <p:blipFill>
                      <a:blip r:embed="rId8"/>
                      <a:srcRect/>
                      <a:stretch>
                        <a:fillRect/>
                      </a:stretch>
                    </p:blipFill>
                    <p:spPr bwMode="auto">
                      <a:xfrm>
                        <a:off x="5796136" y="2852738"/>
                        <a:ext cx="1498600" cy="581025"/>
                      </a:xfrm>
                      <a:prstGeom prst="rect">
                        <a:avLst/>
                      </a:prstGeom>
                      <a:noFill/>
                      <a:ln>
                        <a:noFill/>
                      </a:ln>
                    </p:spPr>
                  </p:pic>
                </p:oleObj>
              </mc:Fallback>
            </mc:AlternateContent>
          </a:graphicData>
        </a:graphic>
      </p:graphicFrame>
      <p:sp>
        <p:nvSpPr>
          <p:cNvPr id="21" name="AutoShape 86"/>
          <p:cNvSpPr>
            <a:spLocks/>
          </p:cNvSpPr>
          <p:nvPr/>
        </p:nvSpPr>
        <p:spPr bwMode="auto">
          <a:xfrm>
            <a:off x="7380312" y="3447167"/>
            <a:ext cx="64142" cy="989945"/>
          </a:xfrm>
          <a:prstGeom prst="rightBrace">
            <a:avLst>
              <a:gd name="adj1" fmla="val 150000"/>
              <a:gd name="adj2" fmla="val 50000"/>
            </a:avLst>
          </a:prstGeom>
          <a:ln>
            <a:headEnd/>
            <a:tailEnd/>
          </a:ln>
        </p:spPr>
        <p:style>
          <a:lnRef idx="2">
            <a:schemeClr val="dk1"/>
          </a:lnRef>
          <a:fillRef idx="0">
            <a:schemeClr val="dk1"/>
          </a:fillRef>
          <a:effectRef idx="1">
            <a:schemeClr val="dk1"/>
          </a:effectRef>
          <a:fontRef idx="minor">
            <a:schemeClr val="tx1"/>
          </a:fontRef>
        </p:style>
        <p:txBody>
          <a:bodyPr wrap="none" anchor="ctr"/>
          <a:lstStyle/>
          <a:p>
            <a:pPr fontAlgn="auto">
              <a:spcBef>
                <a:spcPts val="0"/>
              </a:spcBef>
              <a:spcAft>
                <a:spcPts val="0"/>
              </a:spcAft>
              <a:defRPr/>
            </a:pPr>
            <a:endParaRPr lang="en-US"/>
          </a:p>
        </p:txBody>
      </p:sp>
      <p:graphicFrame>
        <p:nvGraphicFramePr>
          <p:cNvPr id="22" name="Object 1"/>
          <p:cNvGraphicFramePr>
            <a:graphicFrameLocks noChangeAspect="1"/>
          </p:cNvGraphicFramePr>
          <p:nvPr>
            <p:extLst>
              <p:ext uri="{D42A27DB-BD31-4B8C-83A1-F6EECF244321}">
                <p14:modId xmlns:p14="http://schemas.microsoft.com/office/powerpoint/2010/main" val="3940617775"/>
              </p:ext>
            </p:extLst>
          </p:nvPr>
        </p:nvGraphicFramePr>
        <p:xfrm>
          <a:off x="5724128" y="3429000"/>
          <a:ext cx="1585502" cy="585076"/>
        </p:xfrm>
        <a:graphic>
          <a:graphicData uri="http://schemas.openxmlformats.org/presentationml/2006/ole">
            <mc:AlternateContent xmlns:mc="http://schemas.openxmlformats.org/markup-compatibility/2006">
              <mc:Choice xmlns:v="urn:schemas-microsoft-com:vml" Requires="v">
                <p:oleObj spid="_x0000_s40054" name="Equation" r:id="rId9" imgW="1066337" imgH="393529" progId="Equation.DSMT4">
                  <p:embed/>
                </p:oleObj>
              </mc:Choice>
              <mc:Fallback>
                <p:oleObj name="Equation" r:id="rId9" imgW="1066337" imgH="393529"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24128" y="3429000"/>
                        <a:ext cx="1585502" cy="585076"/>
                      </a:xfrm>
                      <a:prstGeom prst="rect">
                        <a:avLst/>
                      </a:prstGeom>
                      <a:noFill/>
                      <a:ln>
                        <a:noFill/>
                      </a:ln>
                    </p:spPr>
                  </p:pic>
                </p:oleObj>
              </mc:Fallback>
            </mc:AlternateContent>
          </a:graphicData>
        </a:graphic>
      </p:graphicFrame>
      <p:graphicFrame>
        <p:nvGraphicFramePr>
          <p:cNvPr id="23" name="Object 3"/>
          <p:cNvGraphicFramePr>
            <a:graphicFrameLocks noChangeAspect="1"/>
          </p:cNvGraphicFramePr>
          <p:nvPr>
            <p:extLst>
              <p:ext uri="{D42A27DB-BD31-4B8C-83A1-F6EECF244321}">
                <p14:modId xmlns:p14="http://schemas.microsoft.com/office/powerpoint/2010/main" val="4181173450"/>
              </p:ext>
            </p:extLst>
          </p:nvPr>
        </p:nvGraphicFramePr>
        <p:xfrm>
          <a:off x="5940152" y="4080757"/>
          <a:ext cx="1328093" cy="419360"/>
        </p:xfrm>
        <a:graphic>
          <a:graphicData uri="http://schemas.openxmlformats.org/presentationml/2006/ole">
            <mc:AlternateContent xmlns:mc="http://schemas.openxmlformats.org/markup-compatibility/2006">
              <mc:Choice xmlns:v="urn:schemas-microsoft-com:vml" Requires="v">
                <p:oleObj spid="_x0000_s40055" name="Equation" r:id="rId11" imgW="812447" imgH="253890" progId="Equation.DSMT4">
                  <p:embed/>
                </p:oleObj>
              </mc:Choice>
              <mc:Fallback>
                <p:oleObj name="Equation" r:id="rId11" imgW="812447" imgH="25389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40152" y="4080757"/>
                        <a:ext cx="1328093" cy="419360"/>
                      </a:xfrm>
                      <a:prstGeom prst="rect">
                        <a:avLst/>
                      </a:prstGeom>
                      <a:noFill/>
                      <a:ln>
                        <a:noFill/>
                      </a:ln>
                    </p:spPr>
                  </p:pic>
                </p:oleObj>
              </mc:Fallback>
            </mc:AlternateContent>
          </a:graphicData>
        </a:graphic>
      </p:graphicFrame>
      <p:sp>
        <p:nvSpPr>
          <p:cNvPr id="24" name="Rectangle 87"/>
          <p:cNvSpPr>
            <a:spLocks noChangeArrowheads="1"/>
          </p:cNvSpPr>
          <p:nvPr/>
        </p:nvSpPr>
        <p:spPr bwMode="auto">
          <a:xfrm>
            <a:off x="5954487" y="4556819"/>
            <a:ext cx="3171825" cy="400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pPr>
            <a:r>
              <a:rPr lang="en-US" altLang="en-US" sz="2000" dirty="0">
                <a:latin typeface=".VnTime" panose="020B7200000000000000" pitchFamily="34" charset="0"/>
                <a:sym typeface="Symbol" panose="05050102010706020507" pitchFamily="18" charset="2"/>
              </a:rPr>
              <a:t></a:t>
            </a:r>
            <a:r>
              <a:rPr lang="en-US" altLang="en-US" sz="2000" dirty="0">
                <a:latin typeface=".VnTime" panose="020B7200000000000000" pitchFamily="34" charset="0"/>
              </a:rPr>
              <a:t> </a:t>
            </a:r>
            <a:r>
              <a:rPr lang="en-US" altLang="en-US" sz="2000" dirty="0">
                <a:latin typeface=".VnTime" panose="020B7200000000000000" pitchFamily="34" charset="0"/>
                <a:sym typeface="Symbol" panose="05050102010706020507" pitchFamily="18" charset="2"/>
              </a:rPr>
              <a:t>DEF</a:t>
            </a:r>
            <a:r>
              <a:rPr lang="en-US" altLang="en-US" sz="2000" dirty="0">
                <a:solidFill>
                  <a:srgbClr val="FFFF00"/>
                </a:solidFill>
                <a:latin typeface=".VnTime" panose="020B7200000000000000" pitchFamily="34" charset="0"/>
                <a:sym typeface="Symbol" panose="05050102010706020507" pitchFamily="18" charset="2"/>
              </a:rPr>
              <a:t>       </a:t>
            </a:r>
            <a:r>
              <a:rPr lang="en-US" altLang="en-US" sz="2000" dirty="0">
                <a:latin typeface=".VnTime" panose="020B7200000000000000" pitchFamily="34" charset="0"/>
                <a:sym typeface="Symbol" panose="05050102010706020507" pitchFamily="18" charset="2"/>
              </a:rPr>
              <a:t> D’E’F’ (</a:t>
            </a:r>
            <a:r>
              <a:rPr lang="en-US" altLang="en-US" sz="2000" dirty="0" err="1">
                <a:latin typeface=".VnTime" panose="020B7200000000000000" pitchFamily="34" charset="0"/>
                <a:sym typeface="Symbol" panose="05050102010706020507" pitchFamily="18" charset="2"/>
              </a:rPr>
              <a:t>c.g.c</a:t>
            </a:r>
            <a:r>
              <a:rPr lang="en-US" altLang="en-US" sz="2000" dirty="0">
                <a:latin typeface=".VnTime" panose="020B7200000000000000" pitchFamily="34" charset="0"/>
                <a:sym typeface="Symbol" panose="05050102010706020507" pitchFamily="18" charset="2"/>
              </a:rPr>
              <a:t>)</a:t>
            </a:r>
          </a:p>
        </p:txBody>
      </p:sp>
      <p:sp>
        <p:nvSpPr>
          <p:cNvPr id="25" name="Text Box 90"/>
          <p:cNvSpPr txBox="1">
            <a:spLocks noChangeArrowheads="1"/>
          </p:cNvSpPr>
          <p:nvPr/>
        </p:nvSpPr>
        <p:spPr bwMode="auto">
          <a:xfrm rot="16200000">
            <a:off x="7001703" y="4418543"/>
            <a:ext cx="504055" cy="397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50000"/>
              </a:spcBef>
            </a:pPr>
            <a:r>
              <a:rPr lang="en-US" altLang="en-US" sz="2000" dirty="0">
                <a:latin typeface="Times New Roman" panose="02020603050405020304" pitchFamily="18" charset="0"/>
                <a:cs typeface="Times New Roman" panose="02020603050405020304" pitchFamily="18" charset="0"/>
              </a:rPr>
              <a:t>S</a:t>
            </a:r>
          </a:p>
        </p:txBody>
      </p:sp>
      <p:grpSp>
        <p:nvGrpSpPr>
          <p:cNvPr id="30" name="Group 23"/>
          <p:cNvGrpSpPr>
            <a:grpSpLocks/>
          </p:cNvGrpSpPr>
          <p:nvPr/>
        </p:nvGrpSpPr>
        <p:grpSpPr bwMode="auto">
          <a:xfrm>
            <a:off x="468313" y="4474483"/>
            <a:ext cx="2133600" cy="2012950"/>
            <a:chOff x="528" y="2822"/>
            <a:chExt cx="1344" cy="1268"/>
          </a:xfrm>
        </p:grpSpPr>
        <p:grpSp>
          <p:nvGrpSpPr>
            <p:cNvPr id="32" name="Group 24"/>
            <p:cNvGrpSpPr>
              <a:grpSpLocks/>
            </p:cNvGrpSpPr>
            <p:nvPr/>
          </p:nvGrpSpPr>
          <p:grpSpPr bwMode="auto">
            <a:xfrm>
              <a:off x="528" y="2822"/>
              <a:ext cx="1344" cy="960"/>
              <a:chOff x="528" y="2822"/>
              <a:chExt cx="1344" cy="960"/>
            </a:xfrm>
          </p:grpSpPr>
          <p:sp>
            <p:nvSpPr>
              <p:cNvPr id="34" name="Line 25"/>
              <p:cNvSpPr>
                <a:spLocks noChangeShapeType="1"/>
              </p:cNvSpPr>
              <p:nvPr/>
            </p:nvSpPr>
            <p:spPr bwMode="auto">
              <a:xfrm rot="1867797">
                <a:off x="905" y="3290"/>
                <a:ext cx="795" cy="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5" name="Line 26"/>
              <p:cNvSpPr>
                <a:spLocks noChangeShapeType="1"/>
              </p:cNvSpPr>
              <p:nvPr/>
            </p:nvSpPr>
            <p:spPr bwMode="auto">
              <a:xfrm rot="1867797">
                <a:off x="822" y="3055"/>
                <a:ext cx="0" cy="489"/>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6" name="Line 27"/>
              <p:cNvSpPr>
                <a:spLocks noChangeShapeType="1"/>
              </p:cNvSpPr>
              <p:nvPr/>
            </p:nvSpPr>
            <p:spPr bwMode="auto">
              <a:xfrm rot="1867797" flipV="1">
                <a:off x="765" y="3253"/>
                <a:ext cx="795" cy="50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7" name="Rectangle 28"/>
              <p:cNvSpPr>
                <a:spLocks noChangeArrowheads="1"/>
              </p:cNvSpPr>
              <p:nvPr/>
            </p:nvSpPr>
            <p:spPr bwMode="auto">
              <a:xfrm rot="1867797">
                <a:off x="930" y="3116"/>
                <a:ext cx="94" cy="84"/>
              </a:xfrm>
              <a:prstGeom prst="rect">
                <a:avLst/>
              </a:prstGeom>
              <a:noFill/>
              <a:ln w="28575"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2000" b="1">
                  <a:latin typeface="Times New Roman" pitchFamily="18" charset="0"/>
                  <a:cs typeface="Times New Roman" pitchFamily="18" charset="0"/>
                </a:endParaRPr>
              </a:p>
            </p:txBody>
          </p:sp>
          <p:sp>
            <p:nvSpPr>
              <p:cNvPr id="38" name="Text Box 29"/>
              <p:cNvSpPr txBox="1">
                <a:spLocks noChangeArrowheads="1"/>
              </p:cNvSpPr>
              <p:nvPr/>
            </p:nvSpPr>
            <p:spPr bwMode="auto">
              <a:xfrm>
                <a:off x="816" y="2822"/>
                <a:ext cx="3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A’</a:t>
                </a:r>
              </a:p>
            </p:txBody>
          </p:sp>
          <p:sp>
            <p:nvSpPr>
              <p:cNvPr id="39" name="Text Box 30"/>
              <p:cNvSpPr txBox="1">
                <a:spLocks noChangeArrowheads="1"/>
              </p:cNvSpPr>
              <p:nvPr/>
            </p:nvSpPr>
            <p:spPr bwMode="auto">
              <a:xfrm>
                <a:off x="528" y="3532"/>
                <a:ext cx="3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B’</a:t>
                </a:r>
              </a:p>
            </p:txBody>
          </p:sp>
          <p:sp>
            <p:nvSpPr>
              <p:cNvPr id="40" name="Text Box 31"/>
              <p:cNvSpPr txBox="1">
                <a:spLocks noChangeArrowheads="1"/>
              </p:cNvSpPr>
              <p:nvPr/>
            </p:nvSpPr>
            <p:spPr bwMode="auto">
              <a:xfrm>
                <a:off x="1536" y="3494"/>
                <a:ext cx="3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C’</a:t>
                </a:r>
              </a:p>
            </p:txBody>
          </p:sp>
          <p:sp>
            <p:nvSpPr>
              <p:cNvPr id="41" name="Text Box 32"/>
              <p:cNvSpPr txBox="1">
                <a:spLocks noChangeArrowheads="1"/>
              </p:cNvSpPr>
              <p:nvPr/>
            </p:nvSpPr>
            <p:spPr bwMode="auto">
              <a:xfrm>
                <a:off x="576" y="3232"/>
                <a:ext cx="24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dirty="0" smtClean="0">
                    <a:latin typeface="Times New Roman" pitchFamily="18" charset="0"/>
                    <a:cs typeface="Times New Roman" pitchFamily="18" charset="0"/>
                  </a:rPr>
                  <a:t>2</a:t>
                </a:r>
                <a:endParaRPr lang="en-US" sz="2000" b="1" dirty="0">
                  <a:latin typeface="Times New Roman" pitchFamily="18" charset="0"/>
                  <a:cs typeface="Times New Roman" pitchFamily="18" charset="0"/>
                </a:endParaRPr>
              </a:p>
            </p:txBody>
          </p:sp>
          <p:sp>
            <p:nvSpPr>
              <p:cNvPr id="42" name="Text Box 33"/>
              <p:cNvSpPr txBox="1">
                <a:spLocks noChangeArrowheads="1"/>
              </p:cNvSpPr>
              <p:nvPr/>
            </p:nvSpPr>
            <p:spPr bwMode="auto">
              <a:xfrm>
                <a:off x="1104" y="3488"/>
                <a:ext cx="24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dirty="0" smtClean="0">
                    <a:latin typeface="Times New Roman" pitchFamily="18" charset="0"/>
                    <a:cs typeface="Times New Roman" pitchFamily="18" charset="0"/>
                  </a:rPr>
                  <a:t>5</a:t>
                </a:r>
                <a:endParaRPr lang="en-US" sz="2000" b="1" dirty="0">
                  <a:latin typeface="Times New Roman" pitchFamily="18" charset="0"/>
                  <a:cs typeface="Times New Roman" pitchFamily="18" charset="0"/>
                </a:endParaRPr>
              </a:p>
            </p:txBody>
          </p:sp>
        </p:grpSp>
        <p:sp>
          <p:nvSpPr>
            <p:cNvPr id="33" name="Text Box 34">
              <a:hlinkClick r:id="rId13" action="ppaction://hlinksldjump"/>
            </p:cNvPr>
            <p:cNvSpPr txBox="1">
              <a:spLocks noChangeArrowheads="1"/>
            </p:cNvSpPr>
            <p:nvPr/>
          </p:nvSpPr>
          <p:spPr bwMode="auto">
            <a:xfrm>
              <a:off x="768" y="3840"/>
              <a:ext cx="38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c)</a:t>
              </a:r>
            </a:p>
          </p:txBody>
        </p:sp>
      </p:grpSp>
      <p:grpSp>
        <p:nvGrpSpPr>
          <p:cNvPr id="43" name="Group 13"/>
          <p:cNvGrpSpPr>
            <a:grpSpLocks/>
          </p:cNvGrpSpPr>
          <p:nvPr/>
        </p:nvGrpSpPr>
        <p:grpSpPr bwMode="auto">
          <a:xfrm>
            <a:off x="2555776" y="4408488"/>
            <a:ext cx="3124200" cy="2170113"/>
            <a:chOff x="2760" y="2304"/>
            <a:chExt cx="1968" cy="1762"/>
          </a:xfrm>
        </p:grpSpPr>
        <p:sp>
          <p:nvSpPr>
            <p:cNvPr id="44" name="Text Box 14"/>
            <p:cNvSpPr txBox="1">
              <a:spLocks noChangeArrowheads="1"/>
            </p:cNvSpPr>
            <p:nvPr/>
          </p:nvSpPr>
          <p:spPr bwMode="auto">
            <a:xfrm>
              <a:off x="3600" y="3744"/>
              <a:ext cx="384"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d)</a:t>
              </a:r>
            </a:p>
          </p:txBody>
        </p:sp>
        <p:grpSp>
          <p:nvGrpSpPr>
            <p:cNvPr id="45" name="Group 15"/>
            <p:cNvGrpSpPr>
              <a:grpSpLocks/>
            </p:cNvGrpSpPr>
            <p:nvPr/>
          </p:nvGrpSpPr>
          <p:grpSpPr bwMode="auto">
            <a:xfrm>
              <a:off x="2760" y="2304"/>
              <a:ext cx="1968" cy="1475"/>
              <a:chOff x="2760" y="2702"/>
              <a:chExt cx="1968" cy="1475"/>
            </a:xfrm>
          </p:grpSpPr>
          <p:sp>
            <p:nvSpPr>
              <p:cNvPr id="46" name="AutoShape 16"/>
              <p:cNvSpPr>
                <a:spLocks noChangeArrowheads="1"/>
              </p:cNvSpPr>
              <p:nvPr/>
            </p:nvSpPr>
            <p:spPr bwMode="auto">
              <a:xfrm>
                <a:off x="3000" y="2878"/>
                <a:ext cx="1584" cy="928"/>
              </a:xfrm>
              <a:prstGeom prst="rtTriangle">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2000" b="1">
                  <a:latin typeface="Times New Roman" pitchFamily="18" charset="0"/>
                  <a:cs typeface="Times New Roman" pitchFamily="18" charset="0"/>
                </a:endParaRPr>
              </a:p>
            </p:txBody>
          </p:sp>
          <p:sp>
            <p:nvSpPr>
              <p:cNvPr id="47" name="Rectangle 17"/>
              <p:cNvSpPr>
                <a:spLocks noChangeArrowheads="1"/>
              </p:cNvSpPr>
              <p:nvPr/>
            </p:nvSpPr>
            <p:spPr bwMode="auto">
              <a:xfrm>
                <a:off x="3000" y="3710"/>
                <a:ext cx="96" cy="96"/>
              </a:xfrm>
              <a:prstGeom prst="rect">
                <a:avLst/>
              </a:prstGeom>
              <a:noFill/>
              <a:ln w="28575"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2000" b="1">
                  <a:latin typeface="Times New Roman" pitchFamily="18" charset="0"/>
                  <a:cs typeface="Times New Roman" pitchFamily="18" charset="0"/>
                </a:endParaRPr>
              </a:p>
            </p:txBody>
          </p:sp>
          <p:sp>
            <p:nvSpPr>
              <p:cNvPr id="48" name="Text Box 18"/>
              <p:cNvSpPr txBox="1">
                <a:spLocks noChangeArrowheads="1"/>
              </p:cNvSpPr>
              <p:nvPr/>
            </p:nvSpPr>
            <p:spPr bwMode="auto">
              <a:xfrm>
                <a:off x="2760" y="2702"/>
                <a:ext cx="240"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dirty="0">
                    <a:latin typeface="Times New Roman" pitchFamily="18" charset="0"/>
                    <a:cs typeface="Times New Roman" pitchFamily="18" charset="0"/>
                  </a:rPr>
                  <a:t>B</a:t>
                </a:r>
              </a:p>
            </p:txBody>
          </p:sp>
          <p:sp>
            <p:nvSpPr>
              <p:cNvPr id="49" name="Text Box 19"/>
              <p:cNvSpPr txBox="1">
                <a:spLocks noChangeArrowheads="1"/>
              </p:cNvSpPr>
              <p:nvPr/>
            </p:nvSpPr>
            <p:spPr bwMode="auto">
              <a:xfrm>
                <a:off x="2808" y="3855"/>
                <a:ext cx="240"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A</a:t>
                </a:r>
              </a:p>
            </p:txBody>
          </p:sp>
          <p:sp>
            <p:nvSpPr>
              <p:cNvPr id="50" name="Text Box 20"/>
              <p:cNvSpPr txBox="1">
                <a:spLocks noChangeArrowheads="1"/>
              </p:cNvSpPr>
              <p:nvPr/>
            </p:nvSpPr>
            <p:spPr bwMode="auto">
              <a:xfrm>
                <a:off x="4488" y="3767"/>
                <a:ext cx="240"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C</a:t>
                </a:r>
              </a:p>
            </p:txBody>
          </p:sp>
          <p:sp>
            <p:nvSpPr>
              <p:cNvPr id="51" name="Text Box 21"/>
              <p:cNvSpPr txBox="1">
                <a:spLocks noChangeArrowheads="1"/>
              </p:cNvSpPr>
              <p:nvPr/>
            </p:nvSpPr>
            <p:spPr bwMode="auto">
              <a:xfrm>
                <a:off x="2760" y="3229"/>
                <a:ext cx="240" cy="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dirty="0" smtClean="0">
                    <a:latin typeface="Times New Roman" pitchFamily="18" charset="0"/>
                    <a:cs typeface="Times New Roman" pitchFamily="18" charset="0"/>
                  </a:rPr>
                  <a:t>4</a:t>
                </a:r>
                <a:endParaRPr lang="en-US" sz="2000" b="1" dirty="0">
                  <a:latin typeface="Times New Roman" pitchFamily="18" charset="0"/>
                  <a:cs typeface="Times New Roman" pitchFamily="18" charset="0"/>
                </a:endParaRPr>
              </a:p>
            </p:txBody>
          </p:sp>
          <p:sp>
            <p:nvSpPr>
              <p:cNvPr id="52" name="Text Box 22"/>
              <p:cNvSpPr txBox="1">
                <a:spLocks noChangeArrowheads="1"/>
              </p:cNvSpPr>
              <p:nvPr/>
            </p:nvSpPr>
            <p:spPr bwMode="auto">
              <a:xfrm>
                <a:off x="3688" y="3073"/>
                <a:ext cx="336" cy="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dirty="0" smtClean="0">
                    <a:latin typeface="Times New Roman" pitchFamily="18" charset="0"/>
                    <a:cs typeface="Times New Roman" pitchFamily="18" charset="0"/>
                  </a:rPr>
                  <a:t>10</a:t>
                </a:r>
                <a:endParaRPr lang="en-US" sz="2000" b="1" dirty="0">
                  <a:latin typeface="Times New Roman" pitchFamily="18" charset="0"/>
                  <a:cs typeface="Times New Roman" pitchFamily="18" charset="0"/>
                </a:endParaRPr>
              </a:p>
            </p:txBody>
          </p:sp>
        </p:grpSp>
      </p:grpSp>
    </p:spTree>
    <p:extLst>
      <p:ext uri="{BB962C8B-B14F-4D97-AF65-F5344CB8AC3E}">
        <p14:creationId xmlns:p14="http://schemas.microsoft.com/office/powerpoint/2010/main" val="2769633399"/>
      </p:ext>
    </p:extLst>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randombar(horizontal)">
                                      <p:cBhvr>
                                        <p:cTn id="7" dur="500"/>
                                        <p:tgtEl>
                                          <p:spTgt spid="18"/>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randombar(horizontal)">
                                      <p:cBhvr>
                                        <p:cTn id="10" dur="500"/>
                                        <p:tgtEl>
                                          <p:spTgt spid="2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8202"/>
                                        </p:tgtEl>
                                        <p:attrNameLst>
                                          <p:attrName>style.visibility</p:attrName>
                                        </p:attrNameLst>
                                      </p:cBhvr>
                                      <p:to>
                                        <p:strVal val="visible"/>
                                      </p:to>
                                    </p:set>
                                    <p:animEffect transition="in" filter="fade">
                                      <p:cBhvr>
                                        <p:cTn id="15" dur="500"/>
                                        <p:tgtEl>
                                          <p:spTgt spid="8202"/>
                                        </p:tgtEl>
                                      </p:cBhvr>
                                    </p:animEffect>
                                  </p:childTnLst>
                                </p:cTn>
                              </p:par>
                            </p:childTnLst>
                          </p:cTn>
                        </p:par>
                        <p:par>
                          <p:cTn id="16" fill="hold" nodeType="afterGroup">
                            <p:stCondLst>
                              <p:cond delay="500"/>
                            </p:stCondLst>
                            <p:childTnLst>
                              <p:par>
                                <p:cTn id="17" presetID="16" presetClass="entr" presetSubtype="21" fill="hold" nodeType="afterEffect">
                                  <p:stCondLst>
                                    <p:cond delay="0"/>
                                  </p:stCondLst>
                                  <p:childTnLst>
                                    <p:set>
                                      <p:cBhvr>
                                        <p:cTn id="18" dur="1" fill="hold">
                                          <p:stCondLst>
                                            <p:cond delay="0"/>
                                          </p:stCondLst>
                                        </p:cTn>
                                        <p:tgtEl>
                                          <p:spTgt spid="8196"/>
                                        </p:tgtEl>
                                        <p:attrNameLst>
                                          <p:attrName>style.visibility</p:attrName>
                                        </p:attrNameLst>
                                      </p:cBhvr>
                                      <p:to>
                                        <p:strVal val="visible"/>
                                      </p:to>
                                    </p:set>
                                    <p:animEffect transition="in" filter="barn(inVertical)">
                                      <p:cBhvr>
                                        <p:cTn id="19" dur="500"/>
                                        <p:tgtEl>
                                          <p:spTgt spid="8196"/>
                                        </p:tgtEl>
                                      </p:cBhvr>
                                    </p:animEffect>
                                  </p:childTnLst>
                                </p:cTn>
                              </p:par>
                              <p:par>
                                <p:cTn id="20" presetID="16" presetClass="entr" presetSubtype="21" fill="hold" nodeType="withEffect">
                                  <p:stCondLst>
                                    <p:cond delay="0"/>
                                  </p:stCondLst>
                                  <p:childTnLst>
                                    <p:set>
                                      <p:cBhvr>
                                        <p:cTn id="21" dur="1" fill="hold">
                                          <p:stCondLst>
                                            <p:cond delay="0"/>
                                          </p:stCondLst>
                                        </p:cTn>
                                        <p:tgtEl>
                                          <p:spTgt spid="8197"/>
                                        </p:tgtEl>
                                        <p:attrNameLst>
                                          <p:attrName>style.visibility</p:attrName>
                                        </p:attrNameLst>
                                      </p:cBhvr>
                                      <p:to>
                                        <p:strVal val="visible"/>
                                      </p:to>
                                    </p:set>
                                    <p:animEffect transition="in" filter="barn(inVertical)">
                                      <p:cBhvr>
                                        <p:cTn id="22" dur="500"/>
                                        <p:tgtEl>
                                          <p:spTgt spid="8197"/>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8206"/>
                                        </p:tgtEl>
                                        <p:attrNameLst>
                                          <p:attrName>style.visibility</p:attrName>
                                        </p:attrNameLst>
                                      </p:cBhvr>
                                      <p:to>
                                        <p:strVal val="visible"/>
                                      </p:to>
                                    </p:set>
                                    <p:animEffect transition="in" filter="box(in)">
                                      <p:cBhvr>
                                        <p:cTn id="25" dur="500"/>
                                        <p:tgtEl>
                                          <p:spTgt spid="820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fade">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5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500"/>
                                        <p:tgtEl>
                                          <p:spTgt spid="22"/>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fade">
                                      <p:cBhvr>
                                        <p:cTn id="45" dur="500"/>
                                        <p:tgtEl>
                                          <p:spTgt spid="23"/>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fade">
                                      <p:cBhvr>
                                        <p:cTn id="50" dur="500"/>
                                        <p:tgtEl>
                                          <p:spTgt spid="21"/>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fade">
                                      <p:cBhvr>
                                        <p:cTn id="53" dur="500"/>
                                        <p:tgtEl>
                                          <p:spTgt spid="24"/>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fade">
                                      <p:cBhvr>
                                        <p:cTn id="5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P spid="8206" grpId="0"/>
      <p:bldP spid="21" grpId="0" animBg="1"/>
      <p:bldP spid="24"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8" y="2811463"/>
            <a:ext cx="2171700" cy="157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776" y="2646363"/>
            <a:ext cx="2667000"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199" name="TextBox 1"/>
          <p:cNvSpPr txBox="1">
            <a:spLocks noChangeArrowheads="1"/>
          </p:cNvSpPr>
          <p:nvPr/>
        </p:nvSpPr>
        <p:spPr bwMode="auto">
          <a:xfrm>
            <a:off x="85725" y="196850"/>
            <a:ext cx="8991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Times New Roman" pitchFamily="18" charset="0"/>
              </a:defRPr>
            </a:lvl1pPr>
            <a:lvl2pPr marL="742950" indent="-285750" eaLnBrk="0" hangingPunct="0">
              <a:defRPr>
                <a:solidFill>
                  <a:schemeClr val="tx1"/>
                </a:solidFill>
                <a:latin typeface="Calibri" pitchFamily="34" charset="0"/>
                <a:cs typeface="Times New Roman" pitchFamily="18" charset="0"/>
              </a:defRPr>
            </a:lvl2pPr>
            <a:lvl3pPr marL="1143000" indent="-228600" eaLnBrk="0" hangingPunct="0">
              <a:defRPr>
                <a:solidFill>
                  <a:schemeClr val="tx1"/>
                </a:solidFill>
                <a:latin typeface="Calibri" pitchFamily="34" charset="0"/>
                <a:cs typeface="Times New Roman" pitchFamily="18" charset="0"/>
              </a:defRPr>
            </a:lvl3pPr>
            <a:lvl4pPr marL="1600200" indent="-228600" eaLnBrk="0" hangingPunct="0">
              <a:defRPr>
                <a:solidFill>
                  <a:schemeClr val="tx1"/>
                </a:solidFill>
                <a:latin typeface="Calibri" pitchFamily="34" charset="0"/>
                <a:cs typeface="Times New Roman" pitchFamily="18" charset="0"/>
              </a:defRPr>
            </a:lvl4pPr>
            <a:lvl5pPr marL="2057400" indent="-228600" eaLnBrk="0" hangingPunct="0">
              <a:defRPr>
                <a:solidFill>
                  <a:schemeClr val="tx1"/>
                </a:solidFill>
                <a:latin typeface="Calibri" pitchFamily="34" charset="0"/>
                <a:cs typeface="Times New Roman" pitchFamily="18" charset="0"/>
              </a:defRPr>
            </a:lvl5pPr>
            <a:lvl6pPr marL="2514600" indent="-228600" eaLnBrk="0" fontAlgn="base" hangingPunct="0">
              <a:spcBef>
                <a:spcPct val="0"/>
              </a:spcBef>
              <a:spcAft>
                <a:spcPct val="0"/>
              </a:spcAft>
              <a:defRPr>
                <a:solidFill>
                  <a:schemeClr val="tx1"/>
                </a:solidFill>
                <a:latin typeface="Calibri" pitchFamily="34" charset="0"/>
                <a:cs typeface="Times New Roman" pitchFamily="18" charset="0"/>
              </a:defRPr>
            </a:lvl6pPr>
            <a:lvl7pPr marL="2971800" indent="-228600" eaLnBrk="0" fontAlgn="base" hangingPunct="0">
              <a:spcBef>
                <a:spcPct val="0"/>
              </a:spcBef>
              <a:spcAft>
                <a:spcPct val="0"/>
              </a:spcAft>
              <a:defRPr>
                <a:solidFill>
                  <a:schemeClr val="tx1"/>
                </a:solidFill>
                <a:latin typeface="Calibri" pitchFamily="34" charset="0"/>
                <a:cs typeface="Times New Roman" pitchFamily="18" charset="0"/>
              </a:defRPr>
            </a:lvl7pPr>
            <a:lvl8pPr marL="3429000" indent="-228600" eaLnBrk="0" fontAlgn="base" hangingPunct="0">
              <a:spcBef>
                <a:spcPct val="0"/>
              </a:spcBef>
              <a:spcAft>
                <a:spcPct val="0"/>
              </a:spcAft>
              <a:defRPr>
                <a:solidFill>
                  <a:schemeClr val="tx1"/>
                </a:solidFill>
                <a:latin typeface="Calibri" pitchFamily="34" charset="0"/>
                <a:cs typeface="Times New Roman" pitchFamily="18" charset="0"/>
              </a:defRPr>
            </a:lvl8pPr>
            <a:lvl9pPr marL="3886200" indent="-228600" eaLnBrk="0" fontAlgn="base" hangingPunct="0">
              <a:spcBef>
                <a:spcPct val="0"/>
              </a:spcBef>
              <a:spcAft>
                <a:spcPct val="0"/>
              </a:spcAft>
              <a:defRPr>
                <a:solidFill>
                  <a:schemeClr val="tx1"/>
                </a:solidFill>
                <a:latin typeface="Calibri" pitchFamily="34" charset="0"/>
                <a:cs typeface="Times New Roman" pitchFamily="18" charset="0"/>
              </a:defRPr>
            </a:lvl9pPr>
          </a:lstStyle>
          <a:p>
            <a:pPr algn="ctr" eaLnBrk="1" hangingPunct="1"/>
            <a:r>
              <a:rPr lang="en-US" altLang="en-US" sz="2400" b="1" dirty="0" smtClean="0">
                <a:solidFill>
                  <a:srgbClr val="FF0000"/>
                </a:solidFill>
                <a:latin typeface="Times New Roman" pitchFamily="18" charset="0"/>
              </a:rPr>
              <a:t>CÁC </a:t>
            </a:r>
            <a:r>
              <a:rPr lang="en-US" altLang="en-US" sz="2400" b="1" dirty="0">
                <a:solidFill>
                  <a:srgbClr val="FF0000"/>
                </a:solidFill>
                <a:latin typeface="Times New Roman" pitchFamily="18" charset="0"/>
              </a:rPr>
              <a:t>TRƯỜNG HỢP ĐỒNG DẠNG </a:t>
            </a:r>
          </a:p>
          <a:p>
            <a:pPr algn="ctr" eaLnBrk="1" hangingPunct="1"/>
            <a:r>
              <a:rPr lang="en-US" altLang="en-US" sz="2400" b="1" dirty="0" smtClean="0">
                <a:solidFill>
                  <a:srgbClr val="FF0000"/>
                </a:solidFill>
                <a:latin typeface="Times New Roman" pitchFamily="18" charset="0"/>
              </a:rPr>
              <a:t>CỦA </a:t>
            </a:r>
            <a:r>
              <a:rPr lang="en-US" altLang="en-US" sz="2400" b="1" dirty="0">
                <a:solidFill>
                  <a:srgbClr val="FF0000"/>
                </a:solidFill>
                <a:latin typeface="Times New Roman" pitchFamily="18" charset="0"/>
              </a:rPr>
              <a:t>TAM GIÁC VUÔNG</a:t>
            </a:r>
            <a:endParaRPr lang="en-US" altLang="en-US" sz="2000" b="1" dirty="0">
              <a:solidFill>
                <a:srgbClr val="FF0000"/>
              </a:solidFill>
              <a:latin typeface="Times New Roman" pitchFamily="18" charset="0"/>
            </a:endParaRPr>
          </a:p>
        </p:txBody>
      </p:sp>
      <p:sp>
        <p:nvSpPr>
          <p:cNvPr id="18" name="TextBox 2"/>
          <p:cNvSpPr txBox="1">
            <a:spLocks noChangeArrowheads="1"/>
          </p:cNvSpPr>
          <p:nvPr/>
        </p:nvSpPr>
        <p:spPr bwMode="auto">
          <a:xfrm>
            <a:off x="152400" y="1052513"/>
            <a:ext cx="8534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Times New Roman" pitchFamily="18" charset="0"/>
              </a:defRPr>
            </a:lvl1pPr>
            <a:lvl2pPr marL="742950" indent="-285750" eaLnBrk="0" hangingPunct="0">
              <a:defRPr>
                <a:solidFill>
                  <a:schemeClr val="tx1"/>
                </a:solidFill>
                <a:latin typeface="Calibri" pitchFamily="34" charset="0"/>
                <a:cs typeface="Times New Roman" pitchFamily="18" charset="0"/>
              </a:defRPr>
            </a:lvl2pPr>
            <a:lvl3pPr marL="1143000" indent="-228600" eaLnBrk="0" hangingPunct="0">
              <a:defRPr>
                <a:solidFill>
                  <a:schemeClr val="tx1"/>
                </a:solidFill>
                <a:latin typeface="Calibri" pitchFamily="34" charset="0"/>
                <a:cs typeface="Times New Roman" pitchFamily="18" charset="0"/>
              </a:defRPr>
            </a:lvl3pPr>
            <a:lvl4pPr marL="1600200" indent="-228600" eaLnBrk="0" hangingPunct="0">
              <a:defRPr>
                <a:solidFill>
                  <a:schemeClr val="tx1"/>
                </a:solidFill>
                <a:latin typeface="Calibri" pitchFamily="34" charset="0"/>
                <a:cs typeface="Times New Roman" pitchFamily="18" charset="0"/>
              </a:defRPr>
            </a:lvl4pPr>
            <a:lvl5pPr marL="2057400" indent="-228600" eaLnBrk="0" hangingPunct="0">
              <a:defRPr>
                <a:solidFill>
                  <a:schemeClr val="tx1"/>
                </a:solidFill>
                <a:latin typeface="Calibri" pitchFamily="34" charset="0"/>
                <a:cs typeface="Times New Roman" pitchFamily="18" charset="0"/>
              </a:defRPr>
            </a:lvl5pPr>
            <a:lvl6pPr marL="2514600" indent="-228600" eaLnBrk="0" fontAlgn="base" hangingPunct="0">
              <a:spcBef>
                <a:spcPct val="0"/>
              </a:spcBef>
              <a:spcAft>
                <a:spcPct val="0"/>
              </a:spcAft>
              <a:defRPr>
                <a:solidFill>
                  <a:schemeClr val="tx1"/>
                </a:solidFill>
                <a:latin typeface="Calibri" pitchFamily="34" charset="0"/>
                <a:cs typeface="Times New Roman" pitchFamily="18" charset="0"/>
              </a:defRPr>
            </a:lvl6pPr>
            <a:lvl7pPr marL="2971800" indent="-228600" eaLnBrk="0" fontAlgn="base" hangingPunct="0">
              <a:spcBef>
                <a:spcPct val="0"/>
              </a:spcBef>
              <a:spcAft>
                <a:spcPct val="0"/>
              </a:spcAft>
              <a:defRPr>
                <a:solidFill>
                  <a:schemeClr val="tx1"/>
                </a:solidFill>
                <a:latin typeface="Calibri" pitchFamily="34" charset="0"/>
                <a:cs typeface="Times New Roman" pitchFamily="18" charset="0"/>
              </a:defRPr>
            </a:lvl7pPr>
            <a:lvl8pPr marL="3429000" indent="-228600" eaLnBrk="0" fontAlgn="base" hangingPunct="0">
              <a:spcBef>
                <a:spcPct val="0"/>
              </a:spcBef>
              <a:spcAft>
                <a:spcPct val="0"/>
              </a:spcAft>
              <a:defRPr>
                <a:solidFill>
                  <a:schemeClr val="tx1"/>
                </a:solidFill>
                <a:latin typeface="Calibri" pitchFamily="34" charset="0"/>
                <a:cs typeface="Times New Roman" pitchFamily="18" charset="0"/>
              </a:defRPr>
            </a:lvl8pPr>
            <a:lvl9pPr marL="3886200" indent="-228600" eaLnBrk="0" fontAlgn="base" hangingPunct="0">
              <a:spcBef>
                <a:spcPct val="0"/>
              </a:spcBef>
              <a:spcAft>
                <a:spcPct val="0"/>
              </a:spcAft>
              <a:defRPr>
                <a:solidFill>
                  <a:schemeClr val="tx1"/>
                </a:solidFill>
                <a:latin typeface="Calibri" pitchFamily="34" charset="0"/>
                <a:cs typeface="Times New Roman" pitchFamily="18" charset="0"/>
              </a:defRPr>
            </a:lvl9pPr>
          </a:lstStyle>
          <a:p>
            <a:pPr eaLnBrk="1" hangingPunct="1"/>
            <a:r>
              <a:rPr lang="en-US" altLang="en-US" sz="2400" b="1" dirty="0">
                <a:solidFill>
                  <a:srgbClr val="0070C0"/>
                </a:solidFill>
                <a:latin typeface="Times New Roman" pitchFamily="18" charset="0"/>
              </a:rPr>
              <a:t>1. </a:t>
            </a:r>
            <a:r>
              <a:rPr lang="en-US" altLang="en-US" sz="2400" b="1" dirty="0" err="1">
                <a:solidFill>
                  <a:srgbClr val="0070C0"/>
                </a:solidFill>
                <a:latin typeface="Times New Roman" pitchFamily="18" charset="0"/>
              </a:rPr>
              <a:t>Áp</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dụng</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các</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trường</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hợp</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đồng</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dạng</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của</a:t>
            </a:r>
            <a:r>
              <a:rPr lang="en-US" altLang="en-US" sz="2400" b="1" dirty="0">
                <a:solidFill>
                  <a:srgbClr val="0070C0"/>
                </a:solidFill>
                <a:latin typeface="Times New Roman" pitchFamily="18" charset="0"/>
              </a:rPr>
              <a:t> tam </a:t>
            </a:r>
            <a:r>
              <a:rPr lang="en-US" altLang="en-US" sz="2400" b="1" dirty="0" err="1">
                <a:solidFill>
                  <a:srgbClr val="0070C0"/>
                </a:solidFill>
                <a:latin typeface="Times New Roman" pitchFamily="18" charset="0"/>
              </a:rPr>
              <a:t>giác</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vào</a:t>
            </a:r>
            <a:r>
              <a:rPr lang="en-US" altLang="en-US" sz="2400" b="1" dirty="0">
                <a:solidFill>
                  <a:srgbClr val="0070C0"/>
                </a:solidFill>
                <a:latin typeface="Times New Roman" pitchFamily="18" charset="0"/>
              </a:rPr>
              <a:t> tam </a:t>
            </a:r>
            <a:r>
              <a:rPr lang="en-US" altLang="en-US" sz="2400" b="1" dirty="0" err="1">
                <a:solidFill>
                  <a:srgbClr val="0070C0"/>
                </a:solidFill>
                <a:latin typeface="Times New Roman" pitchFamily="18" charset="0"/>
              </a:rPr>
              <a:t>giác</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vuông</a:t>
            </a:r>
            <a:endParaRPr lang="en-US" altLang="en-US" sz="2400" b="1" dirty="0">
              <a:solidFill>
                <a:srgbClr val="0070C0"/>
              </a:solidFill>
              <a:latin typeface="Times New Roman" pitchFamily="18" charset="0"/>
            </a:endParaRPr>
          </a:p>
        </p:txBody>
      </p:sp>
      <p:sp>
        <p:nvSpPr>
          <p:cNvPr id="20" name="TextBox 2"/>
          <p:cNvSpPr txBox="1">
            <a:spLocks noChangeArrowheads="1"/>
          </p:cNvSpPr>
          <p:nvPr/>
        </p:nvSpPr>
        <p:spPr bwMode="auto">
          <a:xfrm>
            <a:off x="76200" y="1752600"/>
            <a:ext cx="853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Times New Roman" pitchFamily="18" charset="0"/>
              </a:defRPr>
            </a:lvl1pPr>
            <a:lvl2pPr marL="742950" indent="-285750" eaLnBrk="0" hangingPunct="0">
              <a:defRPr>
                <a:solidFill>
                  <a:schemeClr val="tx1"/>
                </a:solidFill>
                <a:latin typeface="Calibri" pitchFamily="34" charset="0"/>
                <a:cs typeface="Times New Roman" pitchFamily="18" charset="0"/>
              </a:defRPr>
            </a:lvl2pPr>
            <a:lvl3pPr marL="1143000" indent="-228600" eaLnBrk="0" hangingPunct="0">
              <a:defRPr>
                <a:solidFill>
                  <a:schemeClr val="tx1"/>
                </a:solidFill>
                <a:latin typeface="Calibri" pitchFamily="34" charset="0"/>
                <a:cs typeface="Times New Roman" pitchFamily="18" charset="0"/>
              </a:defRPr>
            </a:lvl3pPr>
            <a:lvl4pPr marL="1600200" indent="-228600" eaLnBrk="0" hangingPunct="0">
              <a:defRPr>
                <a:solidFill>
                  <a:schemeClr val="tx1"/>
                </a:solidFill>
                <a:latin typeface="Calibri" pitchFamily="34" charset="0"/>
                <a:cs typeface="Times New Roman" pitchFamily="18" charset="0"/>
              </a:defRPr>
            </a:lvl4pPr>
            <a:lvl5pPr marL="2057400" indent="-228600" eaLnBrk="0" hangingPunct="0">
              <a:defRPr>
                <a:solidFill>
                  <a:schemeClr val="tx1"/>
                </a:solidFill>
                <a:latin typeface="Calibri" pitchFamily="34" charset="0"/>
                <a:cs typeface="Times New Roman" pitchFamily="18" charset="0"/>
              </a:defRPr>
            </a:lvl5pPr>
            <a:lvl6pPr marL="2514600" indent="-228600" eaLnBrk="0" fontAlgn="base" hangingPunct="0">
              <a:spcBef>
                <a:spcPct val="0"/>
              </a:spcBef>
              <a:spcAft>
                <a:spcPct val="0"/>
              </a:spcAft>
              <a:defRPr>
                <a:solidFill>
                  <a:schemeClr val="tx1"/>
                </a:solidFill>
                <a:latin typeface="Calibri" pitchFamily="34" charset="0"/>
                <a:cs typeface="Times New Roman" pitchFamily="18" charset="0"/>
              </a:defRPr>
            </a:lvl6pPr>
            <a:lvl7pPr marL="2971800" indent="-228600" eaLnBrk="0" fontAlgn="base" hangingPunct="0">
              <a:spcBef>
                <a:spcPct val="0"/>
              </a:spcBef>
              <a:spcAft>
                <a:spcPct val="0"/>
              </a:spcAft>
              <a:defRPr>
                <a:solidFill>
                  <a:schemeClr val="tx1"/>
                </a:solidFill>
                <a:latin typeface="Calibri" pitchFamily="34" charset="0"/>
                <a:cs typeface="Times New Roman" pitchFamily="18" charset="0"/>
              </a:defRPr>
            </a:lvl7pPr>
            <a:lvl8pPr marL="3429000" indent="-228600" eaLnBrk="0" fontAlgn="base" hangingPunct="0">
              <a:spcBef>
                <a:spcPct val="0"/>
              </a:spcBef>
              <a:spcAft>
                <a:spcPct val="0"/>
              </a:spcAft>
              <a:defRPr>
                <a:solidFill>
                  <a:schemeClr val="tx1"/>
                </a:solidFill>
                <a:latin typeface="Calibri" pitchFamily="34" charset="0"/>
                <a:cs typeface="Times New Roman" pitchFamily="18" charset="0"/>
              </a:defRPr>
            </a:lvl8pPr>
            <a:lvl9pPr marL="3886200" indent="-228600" eaLnBrk="0" fontAlgn="base" hangingPunct="0">
              <a:spcBef>
                <a:spcPct val="0"/>
              </a:spcBef>
              <a:spcAft>
                <a:spcPct val="0"/>
              </a:spcAft>
              <a:defRPr>
                <a:solidFill>
                  <a:schemeClr val="tx1"/>
                </a:solidFill>
                <a:latin typeface="Calibri" pitchFamily="34" charset="0"/>
                <a:cs typeface="Times New Roman" pitchFamily="18" charset="0"/>
              </a:defRPr>
            </a:lvl9pPr>
          </a:lstStyle>
          <a:p>
            <a:pPr eaLnBrk="1" hangingPunct="1"/>
            <a:r>
              <a:rPr lang="en-US" altLang="en-US" sz="2400" b="1" dirty="0">
                <a:solidFill>
                  <a:srgbClr val="0070C0"/>
                </a:solidFill>
                <a:latin typeface="Times New Roman" pitchFamily="18" charset="0"/>
              </a:rPr>
              <a:t>2. </a:t>
            </a:r>
            <a:r>
              <a:rPr lang="en-US" altLang="en-US" sz="2400" b="1" dirty="0" err="1">
                <a:solidFill>
                  <a:srgbClr val="0070C0"/>
                </a:solidFill>
                <a:latin typeface="Times New Roman" pitchFamily="18" charset="0"/>
              </a:rPr>
              <a:t>Dấu</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hiệu</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đặc</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biệt</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nhận</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biết</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hai</a:t>
            </a:r>
            <a:r>
              <a:rPr lang="en-US" altLang="en-US" sz="2400" b="1" dirty="0">
                <a:solidFill>
                  <a:srgbClr val="0070C0"/>
                </a:solidFill>
                <a:latin typeface="Times New Roman" pitchFamily="18" charset="0"/>
              </a:rPr>
              <a:t> tam </a:t>
            </a:r>
            <a:r>
              <a:rPr lang="en-US" altLang="en-US" sz="2400" b="1" dirty="0" err="1">
                <a:solidFill>
                  <a:srgbClr val="0070C0"/>
                </a:solidFill>
                <a:latin typeface="Times New Roman" pitchFamily="18" charset="0"/>
              </a:rPr>
              <a:t>giác</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vuông</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đồng</a:t>
            </a:r>
            <a:r>
              <a:rPr lang="en-US" altLang="en-US" sz="2400" b="1" dirty="0">
                <a:solidFill>
                  <a:srgbClr val="0070C0"/>
                </a:solidFill>
                <a:latin typeface="Times New Roman" pitchFamily="18" charset="0"/>
              </a:rPr>
              <a:t> </a:t>
            </a:r>
            <a:r>
              <a:rPr lang="en-US" altLang="en-US" sz="2400" b="1" dirty="0" err="1">
                <a:solidFill>
                  <a:srgbClr val="0070C0"/>
                </a:solidFill>
                <a:latin typeface="Times New Roman" pitchFamily="18" charset="0"/>
              </a:rPr>
              <a:t>dạng</a:t>
            </a:r>
            <a:endParaRPr lang="en-US" altLang="en-US" sz="2400" b="1" dirty="0">
              <a:solidFill>
                <a:srgbClr val="0070C0"/>
              </a:solidFill>
              <a:latin typeface="Times New Roman" pitchFamily="18" charset="0"/>
            </a:endParaRPr>
          </a:p>
        </p:txBody>
      </p:sp>
      <p:grpSp>
        <p:nvGrpSpPr>
          <p:cNvPr id="8202" name="Group 7"/>
          <p:cNvGrpSpPr>
            <a:grpSpLocks/>
          </p:cNvGrpSpPr>
          <p:nvPr/>
        </p:nvGrpSpPr>
        <p:grpSpPr bwMode="auto">
          <a:xfrm>
            <a:off x="239713" y="2214563"/>
            <a:ext cx="7837487" cy="596900"/>
            <a:chOff x="239486" y="2526268"/>
            <a:chExt cx="7837714" cy="597932"/>
          </a:xfrm>
        </p:grpSpPr>
        <p:sp>
          <p:nvSpPr>
            <p:cNvPr id="2" name="Rectangle 1"/>
            <p:cNvSpPr/>
            <p:nvPr/>
          </p:nvSpPr>
          <p:spPr>
            <a:xfrm>
              <a:off x="239486" y="2526268"/>
              <a:ext cx="457213" cy="597932"/>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sz="3200" b="1">
                  <a:latin typeface="Times New Roman" pitchFamily="18" charset="0"/>
                  <a:cs typeface="Times New Roman" pitchFamily="18" charset="0"/>
                </a:rPr>
                <a:t>?</a:t>
              </a:r>
            </a:p>
          </p:txBody>
        </p:sp>
        <p:sp>
          <p:nvSpPr>
            <p:cNvPr id="8207" name="TextBox 6"/>
            <p:cNvSpPr txBox="1">
              <a:spLocks noChangeArrowheads="1"/>
            </p:cNvSpPr>
            <p:nvPr/>
          </p:nvSpPr>
          <p:spPr bwMode="auto">
            <a:xfrm>
              <a:off x="761789" y="2602600"/>
              <a:ext cx="7315411" cy="457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Times New Roman" pitchFamily="18" charset="0"/>
                </a:defRPr>
              </a:lvl1pPr>
              <a:lvl2pPr marL="742950" indent="-285750" eaLnBrk="0" hangingPunct="0">
                <a:defRPr>
                  <a:solidFill>
                    <a:schemeClr val="tx1"/>
                  </a:solidFill>
                  <a:latin typeface="Calibri" pitchFamily="34" charset="0"/>
                  <a:cs typeface="Times New Roman" pitchFamily="18" charset="0"/>
                </a:defRPr>
              </a:lvl2pPr>
              <a:lvl3pPr marL="1143000" indent="-228600" eaLnBrk="0" hangingPunct="0">
                <a:defRPr>
                  <a:solidFill>
                    <a:schemeClr val="tx1"/>
                  </a:solidFill>
                  <a:latin typeface="Calibri" pitchFamily="34" charset="0"/>
                  <a:cs typeface="Times New Roman" pitchFamily="18" charset="0"/>
                </a:defRPr>
              </a:lvl3pPr>
              <a:lvl4pPr marL="1600200" indent="-228600" eaLnBrk="0" hangingPunct="0">
                <a:defRPr>
                  <a:solidFill>
                    <a:schemeClr val="tx1"/>
                  </a:solidFill>
                  <a:latin typeface="Calibri" pitchFamily="34" charset="0"/>
                  <a:cs typeface="Times New Roman" pitchFamily="18" charset="0"/>
                </a:defRPr>
              </a:lvl4pPr>
              <a:lvl5pPr marL="2057400" indent="-228600" eaLnBrk="0" hangingPunct="0">
                <a:defRPr>
                  <a:solidFill>
                    <a:schemeClr val="tx1"/>
                  </a:solidFill>
                  <a:latin typeface="Calibri" pitchFamily="34" charset="0"/>
                  <a:cs typeface="Times New Roman" pitchFamily="18" charset="0"/>
                </a:defRPr>
              </a:lvl5pPr>
              <a:lvl6pPr marL="2514600" indent="-228600" eaLnBrk="0" fontAlgn="base" hangingPunct="0">
                <a:spcBef>
                  <a:spcPct val="0"/>
                </a:spcBef>
                <a:spcAft>
                  <a:spcPct val="0"/>
                </a:spcAft>
                <a:defRPr>
                  <a:solidFill>
                    <a:schemeClr val="tx1"/>
                  </a:solidFill>
                  <a:latin typeface="Calibri" pitchFamily="34" charset="0"/>
                  <a:cs typeface="Times New Roman" pitchFamily="18" charset="0"/>
                </a:defRPr>
              </a:lvl6pPr>
              <a:lvl7pPr marL="2971800" indent="-228600" eaLnBrk="0" fontAlgn="base" hangingPunct="0">
                <a:spcBef>
                  <a:spcPct val="0"/>
                </a:spcBef>
                <a:spcAft>
                  <a:spcPct val="0"/>
                </a:spcAft>
                <a:defRPr>
                  <a:solidFill>
                    <a:schemeClr val="tx1"/>
                  </a:solidFill>
                  <a:latin typeface="Calibri" pitchFamily="34" charset="0"/>
                  <a:cs typeface="Times New Roman" pitchFamily="18" charset="0"/>
                </a:defRPr>
              </a:lvl7pPr>
              <a:lvl8pPr marL="3429000" indent="-228600" eaLnBrk="0" fontAlgn="base" hangingPunct="0">
                <a:spcBef>
                  <a:spcPct val="0"/>
                </a:spcBef>
                <a:spcAft>
                  <a:spcPct val="0"/>
                </a:spcAft>
                <a:defRPr>
                  <a:solidFill>
                    <a:schemeClr val="tx1"/>
                  </a:solidFill>
                  <a:latin typeface="Calibri" pitchFamily="34" charset="0"/>
                  <a:cs typeface="Times New Roman" pitchFamily="18" charset="0"/>
                </a:defRPr>
              </a:lvl8pPr>
              <a:lvl9pPr marL="3886200" indent="-228600" eaLnBrk="0" fontAlgn="base" hangingPunct="0">
                <a:spcBef>
                  <a:spcPct val="0"/>
                </a:spcBef>
                <a:spcAft>
                  <a:spcPct val="0"/>
                </a:spcAft>
                <a:defRPr>
                  <a:solidFill>
                    <a:schemeClr val="tx1"/>
                  </a:solidFill>
                  <a:latin typeface="Calibri" pitchFamily="34" charset="0"/>
                  <a:cs typeface="Times New Roman" pitchFamily="18" charset="0"/>
                </a:defRPr>
              </a:lvl9pPr>
            </a:lstStyle>
            <a:p>
              <a:pPr eaLnBrk="1" hangingPunct="1"/>
              <a:r>
                <a:rPr lang="en-US" altLang="en-US" sz="2400" i="1">
                  <a:latin typeface="Times New Roman" pitchFamily="18" charset="0"/>
                </a:rPr>
                <a:t>Hãy chỉ ra các cặp tam giác đồng dạng trong hình 47.</a:t>
              </a:r>
            </a:p>
          </p:txBody>
        </p:sp>
      </p:grpSp>
      <p:sp>
        <p:nvSpPr>
          <p:cNvPr id="8206" name="Rectangle 14"/>
          <p:cNvSpPr>
            <a:spLocks noChangeArrowheads="1"/>
          </p:cNvSpPr>
          <p:nvPr/>
        </p:nvSpPr>
        <p:spPr bwMode="auto">
          <a:xfrm>
            <a:off x="2171700" y="6477000"/>
            <a:ext cx="927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Calibri" pitchFamily="34" charset="0"/>
                <a:cs typeface="Times New Roman" pitchFamily="18" charset="0"/>
              </a:defRPr>
            </a:lvl1pPr>
            <a:lvl2pPr marL="742950" indent="-285750" eaLnBrk="0" hangingPunct="0">
              <a:defRPr>
                <a:solidFill>
                  <a:schemeClr val="tx1"/>
                </a:solidFill>
                <a:latin typeface="Calibri" pitchFamily="34" charset="0"/>
                <a:cs typeface="Times New Roman" pitchFamily="18" charset="0"/>
              </a:defRPr>
            </a:lvl2pPr>
            <a:lvl3pPr marL="1143000" indent="-228600" eaLnBrk="0" hangingPunct="0">
              <a:defRPr>
                <a:solidFill>
                  <a:schemeClr val="tx1"/>
                </a:solidFill>
                <a:latin typeface="Calibri" pitchFamily="34" charset="0"/>
                <a:cs typeface="Times New Roman" pitchFamily="18" charset="0"/>
              </a:defRPr>
            </a:lvl3pPr>
            <a:lvl4pPr marL="1600200" indent="-228600" eaLnBrk="0" hangingPunct="0">
              <a:defRPr>
                <a:solidFill>
                  <a:schemeClr val="tx1"/>
                </a:solidFill>
                <a:latin typeface="Calibri" pitchFamily="34" charset="0"/>
                <a:cs typeface="Times New Roman" pitchFamily="18" charset="0"/>
              </a:defRPr>
            </a:lvl4pPr>
            <a:lvl5pPr marL="2057400" indent="-228600" eaLnBrk="0" hangingPunct="0">
              <a:defRPr>
                <a:solidFill>
                  <a:schemeClr val="tx1"/>
                </a:solidFill>
                <a:latin typeface="Calibri" pitchFamily="34" charset="0"/>
                <a:cs typeface="Times New Roman" pitchFamily="18" charset="0"/>
              </a:defRPr>
            </a:lvl5pPr>
            <a:lvl6pPr marL="2514600" indent="-228600" eaLnBrk="0" fontAlgn="base" hangingPunct="0">
              <a:spcBef>
                <a:spcPct val="0"/>
              </a:spcBef>
              <a:spcAft>
                <a:spcPct val="0"/>
              </a:spcAft>
              <a:defRPr>
                <a:solidFill>
                  <a:schemeClr val="tx1"/>
                </a:solidFill>
                <a:latin typeface="Calibri" pitchFamily="34" charset="0"/>
                <a:cs typeface="Times New Roman" pitchFamily="18" charset="0"/>
              </a:defRPr>
            </a:lvl6pPr>
            <a:lvl7pPr marL="2971800" indent="-228600" eaLnBrk="0" fontAlgn="base" hangingPunct="0">
              <a:spcBef>
                <a:spcPct val="0"/>
              </a:spcBef>
              <a:spcAft>
                <a:spcPct val="0"/>
              </a:spcAft>
              <a:defRPr>
                <a:solidFill>
                  <a:schemeClr val="tx1"/>
                </a:solidFill>
                <a:latin typeface="Calibri" pitchFamily="34" charset="0"/>
                <a:cs typeface="Times New Roman" pitchFamily="18" charset="0"/>
              </a:defRPr>
            </a:lvl7pPr>
            <a:lvl8pPr marL="3429000" indent="-228600" eaLnBrk="0" fontAlgn="base" hangingPunct="0">
              <a:spcBef>
                <a:spcPct val="0"/>
              </a:spcBef>
              <a:spcAft>
                <a:spcPct val="0"/>
              </a:spcAft>
              <a:defRPr>
                <a:solidFill>
                  <a:schemeClr val="tx1"/>
                </a:solidFill>
                <a:latin typeface="Calibri" pitchFamily="34" charset="0"/>
                <a:cs typeface="Times New Roman" pitchFamily="18" charset="0"/>
              </a:defRPr>
            </a:lvl8pPr>
            <a:lvl9pPr marL="3886200" indent="-228600" eaLnBrk="0" fontAlgn="base" hangingPunct="0">
              <a:spcBef>
                <a:spcPct val="0"/>
              </a:spcBef>
              <a:spcAft>
                <a:spcPct val="0"/>
              </a:spcAft>
              <a:defRPr>
                <a:solidFill>
                  <a:schemeClr val="tx1"/>
                </a:solidFill>
                <a:latin typeface="Calibri" pitchFamily="34" charset="0"/>
                <a:cs typeface="Times New Roman" pitchFamily="18" charset="0"/>
              </a:defRPr>
            </a:lvl9pPr>
          </a:lstStyle>
          <a:p>
            <a:pPr eaLnBrk="1" hangingPunct="1"/>
            <a:r>
              <a:rPr lang="en-US" altLang="en-US" i="1" dirty="0" err="1">
                <a:latin typeface="Times New Roman" pitchFamily="18" charset="0"/>
              </a:rPr>
              <a:t>Hình</a:t>
            </a:r>
            <a:r>
              <a:rPr lang="en-US" altLang="en-US" i="1" dirty="0">
                <a:latin typeface="Times New Roman" pitchFamily="18" charset="0"/>
              </a:rPr>
              <a:t> 47</a:t>
            </a:r>
          </a:p>
        </p:txBody>
      </p:sp>
      <p:cxnSp>
        <p:nvCxnSpPr>
          <p:cNvPr id="5" name="Straight Connector 4"/>
          <p:cNvCxnSpPr/>
          <p:nvPr/>
        </p:nvCxnSpPr>
        <p:spPr>
          <a:xfrm>
            <a:off x="5580112" y="2909887"/>
            <a:ext cx="72008" cy="3750469"/>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6228184" y="2852936"/>
            <a:ext cx="2088232" cy="400110"/>
          </a:xfrm>
          <a:prstGeom prst="rect">
            <a:avLst/>
          </a:prstGeom>
          <a:noFill/>
        </p:spPr>
        <p:txBody>
          <a:bodyPr wrap="square" rtlCol="0">
            <a:spAutoFit/>
          </a:bodyPr>
          <a:lstStyle/>
          <a:p>
            <a:r>
              <a:rPr lang="en-US" sz="2000" dirty="0" smtClean="0"/>
              <a:t>Ở </a:t>
            </a:r>
            <a:r>
              <a:rPr lang="en-US" sz="2000" dirty="0" err="1" smtClean="0"/>
              <a:t>hình</a:t>
            </a:r>
            <a:r>
              <a:rPr lang="en-US" sz="2000" dirty="0" smtClean="0"/>
              <a:t> c, d</a:t>
            </a:r>
            <a:endParaRPr lang="en-US" sz="2000" dirty="0"/>
          </a:p>
        </p:txBody>
      </p:sp>
      <p:graphicFrame>
        <p:nvGraphicFramePr>
          <p:cNvPr id="32" name="Object 12"/>
          <p:cNvGraphicFramePr>
            <a:graphicFrameLocks noChangeAspect="1"/>
          </p:cNvGraphicFramePr>
          <p:nvPr>
            <p:extLst>
              <p:ext uri="{D42A27DB-BD31-4B8C-83A1-F6EECF244321}">
                <p14:modId xmlns:p14="http://schemas.microsoft.com/office/powerpoint/2010/main" val="2268101352"/>
              </p:ext>
            </p:extLst>
          </p:nvPr>
        </p:nvGraphicFramePr>
        <p:xfrm>
          <a:off x="6166048" y="3933056"/>
          <a:ext cx="2438400" cy="1193800"/>
        </p:xfrm>
        <a:graphic>
          <a:graphicData uri="http://schemas.openxmlformats.org/presentationml/2006/ole">
            <mc:AlternateContent xmlns:mc="http://schemas.openxmlformats.org/markup-compatibility/2006">
              <mc:Choice xmlns:v="urn:schemas-microsoft-com:vml" Requires="v">
                <p:oleObj spid="_x0000_s40983" name="Equation" r:id="rId5" imgW="2438400" imgH="1193800" progId="Equation.DSMT4">
                  <p:embed/>
                </p:oleObj>
              </mc:Choice>
              <mc:Fallback>
                <p:oleObj name="Equation" r:id="rId5" imgW="2438400" imgH="11938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66048" y="3933056"/>
                        <a:ext cx="2438400" cy="1193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3" name="Rectangle 15"/>
          <p:cNvSpPr>
            <a:spLocks noChangeArrowheads="1"/>
          </p:cNvSpPr>
          <p:nvPr/>
        </p:nvSpPr>
        <p:spPr bwMode="auto">
          <a:xfrm>
            <a:off x="5995690" y="5157192"/>
            <a:ext cx="2282825"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dirty="0" smtClean="0">
                <a:latin typeface=".VnTime" panose="020B7200000000000000" pitchFamily="34" charset="0"/>
                <a:cs typeface="Times New Roman" panose="02020603050405020304" pitchFamily="18" charset="0"/>
                <a:sym typeface="Symbol" panose="05050102010706020507" pitchFamily="18" charset="2"/>
              </a:rPr>
              <a:t></a:t>
            </a:r>
            <a:r>
              <a:rPr lang="en-US" altLang="en-US" sz="2000" b="1" dirty="0" smtClean="0">
                <a:latin typeface=".VnTime" panose="020B7200000000000000" pitchFamily="34" charset="0"/>
                <a:cs typeface="Times New Roman" panose="02020603050405020304" pitchFamily="18" charset="0"/>
              </a:rPr>
              <a:t>A'B'C'</a:t>
            </a:r>
            <a:r>
              <a:rPr lang="en-US" altLang="en-US" sz="2000" b="1" dirty="0" smtClean="0">
                <a:latin typeface=".VnTime" panose="020B7200000000000000" pitchFamily="34" charset="0"/>
                <a:cs typeface="Times New Roman" panose="02020603050405020304" pitchFamily="18" charset="0"/>
                <a:sym typeface="Symbol" panose="05050102010706020507" pitchFamily="18" charset="2"/>
              </a:rPr>
              <a:t>       </a:t>
            </a:r>
            <a:r>
              <a:rPr lang="en-US" altLang="en-US" sz="2000" b="1" dirty="0" smtClean="0">
                <a:latin typeface=".VnTime" panose="020B7200000000000000" pitchFamily="34" charset="0"/>
                <a:cs typeface="Times New Roman" panose="02020603050405020304" pitchFamily="18" charset="0"/>
              </a:rPr>
              <a:t>ABC </a:t>
            </a:r>
          </a:p>
          <a:p>
            <a:pPr eaLnBrk="1" hangingPunct="1"/>
            <a:endParaRPr lang="en-US" altLang="en-US" sz="2000" b="1" dirty="0">
              <a:solidFill>
                <a:schemeClr val="bg1"/>
              </a:solidFill>
              <a:latin typeface=".VnTime" panose="020B7200000000000000" pitchFamily="34" charset="0"/>
              <a:cs typeface="Times New Roman" panose="02020603050405020304" pitchFamily="18" charset="0"/>
              <a:sym typeface="Symbol" panose="05050102010706020507" pitchFamily="18" charset="2"/>
            </a:endParaRPr>
          </a:p>
        </p:txBody>
      </p:sp>
      <p:sp>
        <p:nvSpPr>
          <p:cNvPr id="34" name="Rectangle 13"/>
          <p:cNvSpPr>
            <a:spLocks noChangeArrowheads="1"/>
          </p:cNvSpPr>
          <p:nvPr/>
        </p:nvSpPr>
        <p:spPr bwMode="auto">
          <a:xfrm>
            <a:off x="5662736" y="5661248"/>
            <a:ext cx="3733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b="1" dirty="0">
                <a:solidFill>
                  <a:srgbClr val="FF0000"/>
                </a:solidFill>
                <a:latin typeface=".VnTime" panose="020B7200000000000000" pitchFamily="34" charset="0"/>
                <a:cs typeface="Times New Roman" panose="02020603050405020304" pitchFamily="18" charset="0"/>
              </a:rPr>
              <a:t>(C¹nh </a:t>
            </a:r>
            <a:r>
              <a:rPr lang="en-US" altLang="en-US" sz="2000" b="1" dirty="0" err="1">
                <a:solidFill>
                  <a:srgbClr val="FF0000"/>
                </a:solidFill>
                <a:latin typeface=".VnTime" panose="020B7200000000000000" pitchFamily="34" charset="0"/>
                <a:cs typeface="Times New Roman" panose="02020603050405020304" pitchFamily="18" charset="0"/>
              </a:rPr>
              <a:t>huyÒn</a:t>
            </a:r>
            <a:r>
              <a:rPr lang="en-US" altLang="en-US" sz="2000" b="1" dirty="0">
                <a:solidFill>
                  <a:srgbClr val="FF0000"/>
                </a:solidFill>
                <a:latin typeface=".VnTime" panose="020B7200000000000000" pitchFamily="34" charset="0"/>
                <a:cs typeface="Times New Roman" panose="02020603050405020304" pitchFamily="18" charset="0"/>
              </a:rPr>
              <a:t> - c¹nh </a:t>
            </a:r>
            <a:r>
              <a:rPr lang="en-US" altLang="en-US" sz="2000" b="1" dirty="0" err="1">
                <a:solidFill>
                  <a:srgbClr val="FF0000"/>
                </a:solidFill>
                <a:latin typeface=".VnTime" panose="020B7200000000000000" pitchFamily="34" charset="0"/>
                <a:cs typeface="Times New Roman" panose="02020603050405020304" pitchFamily="18" charset="0"/>
              </a:rPr>
              <a:t>gãc</a:t>
            </a:r>
            <a:r>
              <a:rPr lang="en-US" altLang="en-US" sz="2000" b="1" dirty="0">
                <a:solidFill>
                  <a:srgbClr val="FF0000"/>
                </a:solidFill>
                <a:latin typeface=".VnTime" panose="020B7200000000000000" pitchFamily="34" charset="0"/>
                <a:cs typeface="Times New Roman" panose="02020603050405020304" pitchFamily="18" charset="0"/>
              </a:rPr>
              <a:t> </a:t>
            </a:r>
            <a:r>
              <a:rPr lang="en-US" altLang="en-US" sz="2000" b="1" dirty="0" err="1" smtClean="0">
                <a:solidFill>
                  <a:srgbClr val="FF0000"/>
                </a:solidFill>
                <a:latin typeface=".VnTime" panose="020B7200000000000000" pitchFamily="34" charset="0"/>
                <a:cs typeface="Times New Roman" panose="02020603050405020304" pitchFamily="18" charset="0"/>
              </a:rPr>
              <a:t>vu«ng</a:t>
            </a:r>
            <a:r>
              <a:rPr lang="en-US" altLang="en-US" sz="2000" b="1" dirty="0" smtClean="0">
                <a:solidFill>
                  <a:srgbClr val="FF0000"/>
                </a:solidFill>
                <a:latin typeface=".VnTime" panose="020B7200000000000000" pitchFamily="34" charset="0"/>
                <a:cs typeface="Times New Roman" panose="02020603050405020304" pitchFamily="18" charset="0"/>
              </a:rPr>
              <a:t>)</a:t>
            </a:r>
            <a:r>
              <a:rPr lang="en-US" altLang="en-US" sz="2000" b="1" dirty="0" smtClean="0">
                <a:solidFill>
                  <a:srgbClr val="FF0000"/>
                </a:solidFill>
                <a:sym typeface="Symbol" panose="05050102010706020507" pitchFamily="18" charset="2"/>
              </a:rPr>
              <a:t> </a:t>
            </a:r>
            <a:endParaRPr lang="en-US" altLang="en-US" sz="2000" b="1" dirty="0">
              <a:solidFill>
                <a:srgbClr val="FF0000"/>
              </a:solidFill>
              <a:latin typeface=".VnTime" panose="020B7200000000000000" pitchFamily="34" charset="0"/>
              <a:cs typeface="Times New Roman" panose="02020603050405020304" pitchFamily="18" charset="0"/>
              <a:sym typeface="Symbol" panose="05050102010706020507" pitchFamily="18" charset="2"/>
            </a:endParaRPr>
          </a:p>
        </p:txBody>
      </p:sp>
      <p:sp>
        <p:nvSpPr>
          <p:cNvPr id="35" name="Rectangle 15"/>
          <p:cNvSpPr>
            <a:spLocks noChangeArrowheads="1"/>
          </p:cNvSpPr>
          <p:nvPr/>
        </p:nvSpPr>
        <p:spPr bwMode="auto">
          <a:xfrm>
            <a:off x="5652120" y="3297178"/>
            <a:ext cx="295232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000" dirty="0" err="1" smtClean="0"/>
              <a:t>Xét</a:t>
            </a:r>
            <a:r>
              <a:rPr lang="en-US" sz="2000" dirty="0" smtClean="0"/>
              <a:t> </a:t>
            </a:r>
            <a:r>
              <a:rPr lang="en-US" altLang="en-US" sz="2000" b="1" dirty="0" smtClean="0">
                <a:latin typeface=".VnTime" panose="020B7200000000000000" pitchFamily="34" charset="0"/>
                <a:cs typeface="Times New Roman" panose="02020603050405020304" pitchFamily="18" charset="0"/>
                <a:sym typeface="Symbol" panose="05050102010706020507" pitchFamily="18" charset="2"/>
              </a:rPr>
              <a:t></a:t>
            </a:r>
            <a:r>
              <a:rPr lang="en-US" altLang="en-US" sz="2000" b="1" dirty="0">
                <a:latin typeface=".VnTime" panose="020B7200000000000000" pitchFamily="34" charset="0"/>
                <a:cs typeface="Times New Roman" panose="02020603050405020304" pitchFamily="18" charset="0"/>
              </a:rPr>
              <a:t>A'B'C'</a:t>
            </a:r>
            <a:r>
              <a:rPr lang="en-US" altLang="en-US" sz="2000" b="1" dirty="0">
                <a:latin typeface=".VnTime" panose="020B7200000000000000" pitchFamily="34" charset="0"/>
                <a:cs typeface="Times New Roman" panose="02020603050405020304" pitchFamily="18" charset="0"/>
                <a:sym typeface="Symbol" panose="05050102010706020507" pitchFamily="18" charset="2"/>
              </a:rPr>
              <a:t> </a:t>
            </a:r>
            <a:r>
              <a:rPr lang="en-US" altLang="en-US" sz="2000" b="1" dirty="0" err="1" smtClean="0">
                <a:latin typeface=".VnTime" panose="020B7200000000000000" pitchFamily="34" charset="0"/>
                <a:cs typeface="Times New Roman" panose="02020603050405020304" pitchFamily="18" charset="0"/>
                <a:sym typeface="Symbol" panose="05050102010706020507" pitchFamily="18" charset="2"/>
              </a:rPr>
              <a:t>và</a:t>
            </a:r>
            <a:r>
              <a:rPr lang="en-US" altLang="en-US" sz="2000" b="1" dirty="0" smtClean="0">
                <a:latin typeface=".VnTime" panose="020B7200000000000000" pitchFamily="34" charset="0"/>
                <a:cs typeface="Times New Roman" panose="02020603050405020304" pitchFamily="18" charset="0"/>
                <a:sym typeface="Symbol" panose="05050102010706020507" pitchFamily="18" charset="2"/>
              </a:rPr>
              <a:t>  </a:t>
            </a:r>
            <a:r>
              <a:rPr lang="en-US" altLang="en-US" sz="2000" b="1" dirty="0">
                <a:latin typeface=".VnTime" panose="020B7200000000000000" pitchFamily="34" charset="0"/>
                <a:cs typeface="Times New Roman" panose="02020603050405020304" pitchFamily="18" charset="0"/>
                <a:sym typeface="Symbol" panose="05050102010706020507" pitchFamily="18" charset="2"/>
              </a:rPr>
              <a:t></a:t>
            </a:r>
            <a:r>
              <a:rPr lang="en-US" altLang="en-US" sz="2000" b="1" dirty="0">
                <a:latin typeface=".VnTime" panose="020B7200000000000000" pitchFamily="34" charset="0"/>
                <a:cs typeface="Times New Roman" panose="02020603050405020304" pitchFamily="18" charset="0"/>
              </a:rPr>
              <a:t>ABC </a:t>
            </a:r>
          </a:p>
          <a:p>
            <a:pPr eaLnBrk="1" hangingPunct="1"/>
            <a:endParaRPr lang="en-US" altLang="en-US" sz="2000" b="1" dirty="0">
              <a:solidFill>
                <a:schemeClr val="bg1"/>
              </a:solidFill>
              <a:latin typeface=".VnTime" panose="020B7200000000000000" pitchFamily="34" charset="0"/>
              <a:cs typeface="Times New Roman" panose="02020603050405020304" pitchFamily="18" charset="0"/>
              <a:sym typeface="Symbol" panose="05050102010706020507" pitchFamily="18" charset="2"/>
            </a:endParaRPr>
          </a:p>
        </p:txBody>
      </p:sp>
      <p:sp>
        <p:nvSpPr>
          <p:cNvPr id="36" name="Text Box 90"/>
          <p:cNvSpPr txBox="1">
            <a:spLocks noChangeArrowheads="1"/>
          </p:cNvSpPr>
          <p:nvPr/>
        </p:nvSpPr>
        <p:spPr bwMode="auto">
          <a:xfrm rot="16200000">
            <a:off x="6894826" y="5066615"/>
            <a:ext cx="504055" cy="397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50000"/>
              </a:spcBef>
            </a:pPr>
            <a:r>
              <a:rPr lang="en-US" altLang="en-US" sz="2000" dirty="0">
                <a:latin typeface="Times New Roman" panose="02020603050405020304" pitchFamily="18" charset="0"/>
                <a:cs typeface="Times New Roman" panose="02020603050405020304" pitchFamily="18" charset="0"/>
              </a:rPr>
              <a:t>S</a:t>
            </a:r>
          </a:p>
        </p:txBody>
      </p:sp>
      <p:grpSp>
        <p:nvGrpSpPr>
          <p:cNvPr id="21" name="Group 23"/>
          <p:cNvGrpSpPr>
            <a:grpSpLocks/>
          </p:cNvGrpSpPr>
          <p:nvPr/>
        </p:nvGrpSpPr>
        <p:grpSpPr bwMode="auto">
          <a:xfrm>
            <a:off x="468313" y="4474483"/>
            <a:ext cx="2133600" cy="2012950"/>
            <a:chOff x="528" y="2822"/>
            <a:chExt cx="1344" cy="1268"/>
          </a:xfrm>
        </p:grpSpPr>
        <p:grpSp>
          <p:nvGrpSpPr>
            <p:cNvPr id="22" name="Group 24"/>
            <p:cNvGrpSpPr>
              <a:grpSpLocks/>
            </p:cNvGrpSpPr>
            <p:nvPr/>
          </p:nvGrpSpPr>
          <p:grpSpPr bwMode="auto">
            <a:xfrm>
              <a:off x="528" y="2822"/>
              <a:ext cx="1344" cy="960"/>
              <a:chOff x="528" y="2822"/>
              <a:chExt cx="1344" cy="960"/>
            </a:xfrm>
          </p:grpSpPr>
          <p:sp>
            <p:nvSpPr>
              <p:cNvPr id="24" name="Line 25"/>
              <p:cNvSpPr>
                <a:spLocks noChangeShapeType="1"/>
              </p:cNvSpPr>
              <p:nvPr/>
            </p:nvSpPr>
            <p:spPr bwMode="auto">
              <a:xfrm rot="1867797">
                <a:off x="905" y="3290"/>
                <a:ext cx="795" cy="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 name="Line 26"/>
              <p:cNvSpPr>
                <a:spLocks noChangeShapeType="1"/>
              </p:cNvSpPr>
              <p:nvPr/>
            </p:nvSpPr>
            <p:spPr bwMode="auto">
              <a:xfrm rot="1867797">
                <a:off x="822" y="3055"/>
                <a:ext cx="0" cy="489"/>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6" name="Line 27"/>
              <p:cNvSpPr>
                <a:spLocks noChangeShapeType="1"/>
              </p:cNvSpPr>
              <p:nvPr/>
            </p:nvSpPr>
            <p:spPr bwMode="auto">
              <a:xfrm rot="1867797" flipV="1">
                <a:off x="765" y="3253"/>
                <a:ext cx="795" cy="50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7" name="Rectangle 28"/>
              <p:cNvSpPr>
                <a:spLocks noChangeArrowheads="1"/>
              </p:cNvSpPr>
              <p:nvPr/>
            </p:nvSpPr>
            <p:spPr bwMode="auto">
              <a:xfrm rot="1867797">
                <a:off x="930" y="3116"/>
                <a:ext cx="94" cy="84"/>
              </a:xfrm>
              <a:prstGeom prst="rect">
                <a:avLst/>
              </a:prstGeom>
              <a:noFill/>
              <a:ln w="28575"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2000" b="1">
                  <a:latin typeface="Times New Roman" pitchFamily="18" charset="0"/>
                  <a:cs typeface="Times New Roman" pitchFamily="18" charset="0"/>
                </a:endParaRPr>
              </a:p>
            </p:txBody>
          </p:sp>
          <p:sp>
            <p:nvSpPr>
              <p:cNvPr id="28" name="Text Box 29"/>
              <p:cNvSpPr txBox="1">
                <a:spLocks noChangeArrowheads="1"/>
              </p:cNvSpPr>
              <p:nvPr/>
            </p:nvSpPr>
            <p:spPr bwMode="auto">
              <a:xfrm>
                <a:off x="816" y="2822"/>
                <a:ext cx="3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A’</a:t>
                </a:r>
              </a:p>
            </p:txBody>
          </p:sp>
          <p:sp>
            <p:nvSpPr>
              <p:cNvPr id="29" name="Text Box 30"/>
              <p:cNvSpPr txBox="1">
                <a:spLocks noChangeArrowheads="1"/>
              </p:cNvSpPr>
              <p:nvPr/>
            </p:nvSpPr>
            <p:spPr bwMode="auto">
              <a:xfrm>
                <a:off x="528" y="3532"/>
                <a:ext cx="3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B’</a:t>
                </a:r>
              </a:p>
            </p:txBody>
          </p:sp>
          <p:sp>
            <p:nvSpPr>
              <p:cNvPr id="30" name="Text Box 31"/>
              <p:cNvSpPr txBox="1">
                <a:spLocks noChangeArrowheads="1"/>
              </p:cNvSpPr>
              <p:nvPr/>
            </p:nvSpPr>
            <p:spPr bwMode="auto">
              <a:xfrm>
                <a:off x="1536" y="3494"/>
                <a:ext cx="3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C’</a:t>
                </a:r>
              </a:p>
            </p:txBody>
          </p:sp>
          <p:sp>
            <p:nvSpPr>
              <p:cNvPr id="31" name="Text Box 32"/>
              <p:cNvSpPr txBox="1">
                <a:spLocks noChangeArrowheads="1"/>
              </p:cNvSpPr>
              <p:nvPr/>
            </p:nvSpPr>
            <p:spPr bwMode="auto">
              <a:xfrm>
                <a:off x="576" y="3232"/>
                <a:ext cx="24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dirty="0" smtClean="0">
                    <a:latin typeface="Times New Roman" pitchFamily="18" charset="0"/>
                    <a:cs typeface="Times New Roman" pitchFamily="18" charset="0"/>
                  </a:rPr>
                  <a:t>2</a:t>
                </a:r>
                <a:endParaRPr lang="en-US" sz="2000" b="1" dirty="0">
                  <a:latin typeface="Times New Roman" pitchFamily="18" charset="0"/>
                  <a:cs typeface="Times New Roman" pitchFamily="18" charset="0"/>
                </a:endParaRPr>
              </a:p>
            </p:txBody>
          </p:sp>
          <p:sp>
            <p:nvSpPr>
              <p:cNvPr id="37" name="Text Box 33"/>
              <p:cNvSpPr txBox="1">
                <a:spLocks noChangeArrowheads="1"/>
              </p:cNvSpPr>
              <p:nvPr/>
            </p:nvSpPr>
            <p:spPr bwMode="auto">
              <a:xfrm>
                <a:off x="1104" y="3488"/>
                <a:ext cx="24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dirty="0" smtClean="0">
                    <a:latin typeface="Times New Roman" pitchFamily="18" charset="0"/>
                    <a:cs typeface="Times New Roman" pitchFamily="18" charset="0"/>
                  </a:rPr>
                  <a:t>5</a:t>
                </a:r>
                <a:endParaRPr lang="en-US" sz="2000" b="1" dirty="0">
                  <a:latin typeface="Times New Roman" pitchFamily="18" charset="0"/>
                  <a:cs typeface="Times New Roman" pitchFamily="18" charset="0"/>
                </a:endParaRPr>
              </a:p>
            </p:txBody>
          </p:sp>
        </p:grpSp>
        <p:sp>
          <p:nvSpPr>
            <p:cNvPr id="23" name="Text Box 34">
              <a:hlinkClick r:id="rId7" action="ppaction://hlinksldjump"/>
            </p:cNvPr>
            <p:cNvSpPr txBox="1">
              <a:spLocks noChangeArrowheads="1"/>
            </p:cNvSpPr>
            <p:nvPr/>
          </p:nvSpPr>
          <p:spPr bwMode="auto">
            <a:xfrm>
              <a:off x="768" y="3840"/>
              <a:ext cx="38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c)</a:t>
              </a:r>
            </a:p>
          </p:txBody>
        </p:sp>
      </p:grpSp>
      <p:grpSp>
        <p:nvGrpSpPr>
          <p:cNvPr id="38" name="Group 13"/>
          <p:cNvGrpSpPr>
            <a:grpSpLocks/>
          </p:cNvGrpSpPr>
          <p:nvPr/>
        </p:nvGrpSpPr>
        <p:grpSpPr bwMode="auto">
          <a:xfrm>
            <a:off x="2555776" y="4408488"/>
            <a:ext cx="3124200" cy="2170113"/>
            <a:chOff x="2760" y="2304"/>
            <a:chExt cx="1968" cy="1762"/>
          </a:xfrm>
        </p:grpSpPr>
        <p:sp>
          <p:nvSpPr>
            <p:cNvPr id="39" name="Text Box 14"/>
            <p:cNvSpPr txBox="1">
              <a:spLocks noChangeArrowheads="1"/>
            </p:cNvSpPr>
            <p:nvPr/>
          </p:nvSpPr>
          <p:spPr bwMode="auto">
            <a:xfrm>
              <a:off x="3600" y="3744"/>
              <a:ext cx="384"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d)</a:t>
              </a:r>
            </a:p>
          </p:txBody>
        </p:sp>
        <p:grpSp>
          <p:nvGrpSpPr>
            <p:cNvPr id="40" name="Group 15"/>
            <p:cNvGrpSpPr>
              <a:grpSpLocks/>
            </p:cNvGrpSpPr>
            <p:nvPr/>
          </p:nvGrpSpPr>
          <p:grpSpPr bwMode="auto">
            <a:xfrm>
              <a:off x="2760" y="2304"/>
              <a:ext cx="1968" cy="1475"/>
              <a:chOff x="2760" y="2702"/>
              <a:chExt cx="1968" cy="1475"/>
            </a:xfrm>
          </p:grpSpPr>
          <p:sp>
            <p:nvSpPr>
              <p:cNvPr id="41" name="AutoShape 16"/>
              <p:cNvSpPr>
                <a:spLocks noChangeArrowheads="1"/>
              </p:cNvSpPr>
              <p:nvPr/>
            </p:nvSpPr>
            <p:spPr bwMode="auto">
              <a:xfrm>
                <a:off x="3000" y="2878"/>
                <a:ext cx="1584" cy="928"/>
              </a:xfrm>
              <a:prstGeom prst="rtTriangle">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2000" b="1">
                  <a:latin typeface="Times New Roman" pitchFamily="18" charset="0"/>
                  <a:cs typeface="Times New Roman" pitchFamily="18" charset="0"/>
                </a:endParaRPr>
              </a:p>
            </p:txBody>
          </p:sp>
          <p:sp>
            <p:nvSpPr>
              <p:cNvPr id="42" name="Rectangle 17"/>
              <p:cNvSpPr>
                <a:spLocks noChangeArrowheads="1"/>
              </p:cNvSpPr>
              <p:nvPr/>
            </p:nvSpPr>
            <p:spPr bwMode="auto">
              <a:xfrm>
                <a:off x="3000" y="3710"/>
                <a:ext cx="96" cy="96"/>
              </a:xfrm>
              <a:prstGeom prst="rect">
                <a:avLst/>
              </a:prstGeom>
              <a:noFill/>
              <a:ln w="28575"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2000" b="1">
                  <a:latin typeface="Times New Roman" pitchFamily="18" charset="0"/>
                  <a:cs typeface="Times New Roman" pitchFamily="18" charset="0"/>
                </a:endParaRPr>
              </a:p>
            </p:txBody>
          </p:sp>
          <p:sp>
            <p:nvSpPr>
              <p:cNvPr id="43" name="Text Box 18"/>
              <p:cNvSpPr txBox="1">
                <a:spLocks noChangeArrowheads="1"/>
              </p:cNvSpPr>
              <p:nvPr/>
            </p:nvSpPr>
            <p:spPr bwMode="auto">
              <a:xfrm>
                <a:off x="2760" y="2702"/>
                <a:ext cx="240"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dirty="0">
                    <a:latin typeface="Times New Roman" pitchFamily="18" charset="0"/>
                    <a:cs typeface="Times New Roman" pitchFamily="18" charset="0"/>
                  </a:rPr>
                  <a:t>B</a:t>
                </a:r>
              </a:p>
            </p:txBody>
          </p:sp>
          <p:sp>
            <p:nvSpPr>
              <p:cNvPr id="44" name="Text Box 19"/>
              <p:cNvSpPr txBox="1">
                <a:spLocks noChangeArrowheads="1"/>
              </p:cNvSpPr>
              <p:nvPr/>
            </p:nvSpPr>
            <p:spPr bwMode="auto">
              <a:xfrm>
                <a:off x="2808" y="3855"/>
                <a:ext cx="240"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A</a:t>
                </a:r>
              </a:p>
            </p:txBody>
          </p:sp>
          <p:sp>
            <p:nvSpPr>
              <p:cNvPr id="45" name="Text Box 20"/>
              <p:cNvSpPr txBox="1">
                <a:spLocks noChangeArrowheads="1"/>
              </p:cNvSpPr>
              <p:nvPr/>
            </p:nvSpPr>
            <p:spPr bwMode="auto">
              <a:xfrm>
                <a:off x="4488" y="3767"/>
                <a:ext cx="240"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C</a:t>
                </a:r>
              </a:p>
            </p:txBody>
          </p:sp>
          <p:sp>
            <p:nvSpPr>
              <p:cNvPr id="46" name="Text Box 21"/>
              <p:cNvSpPr txBox="1">
                <a:spLocks noChangeArrowheads="1"/>
              </p:cNvSpPr>
              <p:nvPr/>
            </p:nvSpPr>
            <p:spPr bwMode="auto">
              <a:xfrm>
                <a:off x="2760" y="3229"/>
                <a:ext cx="240" cy="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dirty="0" smtClean="0">
                    <a:latin typeface="Times New Roman" pitchFamily="18" charset="0"/>
                    <a:cs typeface="Times New Roman" pitchFamily="18" charset="0"/>
                  </a:rPr>
                  <a:t>4</a:t>
                </a:r>
                <a:endParaRPr lang="en-US" sz="2000" b="1" dirty="0">
                  <a:latin typeface="Times New Roman" pitchFamily="18" charset="0"/>
                  <a:cs typeface="Times New Roman" pitchFamily="18" charset="0"/>
                </a:endParaRPr>
              </a:p>
            </p:txBody>
          </p:sp>
          <p:sp>
            <p:nvSpPr>
              <p:cNvPr id="47" name="Text Box 22"/>
              <p:cNvSpPr txBox="1">
                <a:spLocks noChangeArrowheads="1"/>
              </p:cNvSpPr>
              <p:nvPr/>
            </p:nvSpPr>
            <p:spPr bwMode="auto">
              <a:xfrm>
                <a:off x="3688" y="3073"/>
                <a:ext cx="336" cy="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dirty="0" smtClean="0">
                    <a:latin typeface="Times New Roman" pitchFamily="18" charset="0"/>
                    <a:cs typeface="Times New Roman" pitchFamily="18" charset="0"/>
                  </a:rPr>
                  <a:t>10</a:t>
                </a:r>
                <a:endParaRPr lang="en-US" sz="2000" b="1" dirty="0">
                  <a:latin typeface="Times New Roman" pitchFamily="18" charset="0"/>
                  <a:cs typeface="Times New Roman" pitchFamily="18" charset="0"/>
                </a:endParaRPr>
              </a:p>
            </p:txBody>
          </p:sp>
        </p:grpSp>
      </p:grpSp>
    </p:spTree>
    <p:extLst>
      <p:ext uri="{BB962C8B-B14F-4D97-AF65-F5344CB8AC3E}">
        <p14:creationId xmlns:p14="http://schemas.microsoft.com/office/powerpoint/2010/main" val="328403177"/>
      </p:ext>
    </p:extLst>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randombar(horizontal)">
                                      <p:cBhvr>
                                        <p:cTn id="7" dur="500"/>
                                        <p:tgtEl>
                                          <p:spTgt spid="18"/>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randombar(horizontal)">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202"/>
                                        </p:tgtEl>
                                        <p:attrNameLst>
                                          <p:attrName>style.visibility</p:attrName>
                                        </p:attrNameLst>
                                      </p:cBhvr>
                                      <p:to>
                                        <p:strVal val="visible"/>
                                      </p:to>
                                    </p:set>
                                    <p:animEffect transition="in" filter="fade">
                                      <p:cBhvr>
                                        <p:cTn id="15" dur="500"/>
                                        <p:tgtEl>
                                          <p:spTgt spid="8202"/>
                                        </p:tgtEl>
                                      </p:cBhvr>
                                    </p:animEffect>
                                  </p:childTnLst>
                                </p:cTn>
                              </p:par>
                            </p:childTnLst>
                          </p:cTn>
                        </p:par>
                        <p:par>
                          <p:cTn id="16" fill="hold" nodeType="afterGroup">
                            <p:stCondLst>
                              <p:cond delay="500"/>
                            </p:stCondLst>
                            <p:childTnLst>
                              <p:par>
                                <p:cTn id="17" presetID="16" presetClass="entr" presetSubtype="21" fill="hold" nodeType="afterEffect">
                                  <p:stCondLst>
                                    <p:cond delay="0"/>
                                  </p:stCondLst>
                                  <p:childTnLst>
                                    <p:set>
                                      <p:cBhvr>
                                        <p:cTn id="18" dur="1" fill="hold">
                                          <p:stCondLst>
                                            <p:cond delay="0"/>
                                          </p:stCondLst>
                                        </p:cTn>
                                        <p:tgtEl>
                                          <p:spTgt spid="8196"/>
                                        </p:tgtEl>
                                        <p:attrNameLst>
                                          <p:attrName>style.visibility</p:attrName>
                                        </p:attrNameLst>
                                      </p:cBhvr>
                                      <p:to>
                                        <p:strVal val="visible"/>
                                      </p:to>
                                    </p:set>
                                    <p:animEffect transition="in" filter="barn(inVertical)">
                                      <p:cBhvr>
                                        <p:cTn id="19" dur="500"/>
                                        <p:tgtEl>
                                          <p:spTgt spid="8196"/>
                                        </p:tgtEl>
                                      </p:cBhvr>
                                    </p:animEffect>
                                  </p:childTnLst>
                                </p:cTn>
                              </p:par>
                              <p:par>
                                <p:cTn id="20" presetID="16" presetClass="entr" presetSubtype="21" fill="hold" nodeType="withEffect">
                                  <p:stCondLst>
                                    <p:cond delay="0"/>
                                  </p:stCondLst>
                                  <p:childTnLst>
                                    <p:set>
                                      <p:cBhvr>
                                        <p:cTn id="21" dur="1" fill="hold">
                                          <p:stCondLst>
                                            <p:cond delay="0"/>
                                          </p:stCondLst>
                                        </p:cTn>
                                        <p:tgtEl>
                                          <p:spTgt spid="8197"/>
                                        </p:tgtEl>
                                        <p:attrNameLst>
                                          <p:attrName>style.visibility</p:attrName>
                                        </p:attrNameLst>
                                      </p:cBhvr>
                                      <p:to>
                                        <p:strVal val="visible"/>
                                      </p:to>
                                    </p:set>
                                    <p:animEffect transition="in" filter="barn(inVertical)">
                                      <p:cBhvr>
                                        <p:cTn id="22" dur="500"/>
                                        <p:tgtEl>
                                          <p:spTgt spid="8197"/>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8206"/>
                                        </p:tgtEl>
                                        <p:attrNameLst>
                                          <p:attrName>style.visibility</p:attrName>
                                        </p:attrNameLst>
                                      </p:cBhvr>
                                      <p:to>
                                        <p:strVal val="visible"/>
                                      </p:to>
                                    </p:set>
                                    <p:animEffect transition="in" filter="box(in)">
                                      <p:cBhvr>
                                        <p:cTn id="25" dur="500"/>
                                        <p:tgtEl>
                                          <p:spTgt spid="820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50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fade">
                                      <p:cBhvr>
                                        <p:cTn id="35" dur="500"/>
                                        <p:tgtEl>
                                          <p:spTgt spid="35"/>
                                        </p:tgtEl>
                                      </p:cBhvr>
                                    </p:animEffect>
                                  </p:childTnLst>
                                </p:cTn>
                              </p:par>
                            </p:childTnLst>
                          </p:cTn>
                        </p:par>
                      </p:childTnLst>
                    </p:cTn>
                  </p:par>
                  <p:par>
                    <p:cTn id="36" fill="hold">
                      <p:stCondLst>
                        <p:cond delay="indefinite"/>
                      </p:stCondLst>
                      <p:childTnLst>
                        <p:par>
                          <p:cTn id="37" fill="hold">
                            <p:stCondLst>
                              <p:cond delay="0"/>
                            </p:stCondLst>
                            <p:childTnLst>
                              <p:par>
                                <p:cTn id="38" presetID="20" presetClass="entr" presetSubtype="0" fill="hold" nodeType="click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wedge">
                                      <p:cBhvr>
                                        <p:cTn id="40" dur="2000"/>
                                        <p:tgtEl>
                                          <p:spTgt spid="32"/>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fade">
                                      <p:cBhvr>
                                        <p:cTn id="43" dur="500"/>
                                        <p:tgtEl>
                                          <p:spTgt spid="36"/>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fade">
                                      <p:cBhvr>
                                        <p:cTn id="48" dur="500"/>
                                        <p:tgtEl>
                                          <p:spTgt spid="33"/>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wipe(down)">
                                      <p:cBhvr>
                                        <p:cTn id="53"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P spid="8206" grpId="0"/>
      <p:bldP spid="4" grpId="0"/>
      <p:bldP spid="33" grpId="0"/>
      <p:bldP spid="34" grpId="0"/>
      <p:bldP spid="35" grpId="0"/>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0"/>
          <p:cNvGrpSpPr>
            <a:grpSpLocks/>
          </p:cNvGrpSpPr>
          <p:nvPr/>
        </p:nvGrpSpPr>
        <p:grpSpPr bwMode="auto">
          <a:xfrm>
            <a:off x="6293742" y="2660377"/>
            <a:ext cx="2598738" cy="2136775"/>
            <a:chOff x="3163" y="624"/>
            <a:chExt cx="1637" cy="1346"/>
          </a:xfrm>
        </p:grpSpPr>
        <p:sp>
          <p:nvSpPr>
            <p:cNvPr id="6180" name="Line 21"/>
            <p:cNvSpPr>
              <a:spLocks noChangeShapeType="1"/>
            </p:cNvSpPr>
            <p:nvPr/>
          </p:nvSpPr>
          <p:spPr bwMode="auto">
            <a:xfrm flipH="1">
              <a:off x="3206" y="858"/>
              <a:ext cx="371" cy="890"/>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81" name="Line 22"/>
            <p:cNvSpPr>
              <a:spLocks noChangeShapeType="1"/>
            </p:cNvSpPr>
            <p:nvPr/>
          </p:nvSpPr>
          <p:spPr bwMode="auto">
            <a:xfrm>
              <a:off x="3577" y="858"/>
              <a:ext cx="1127" cy="890"/>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82" name="Line 23"/>
            <p:cNvSpPr>
              <a:spLocks noChangeShapeType="1"/>
            </p:cNvSpPr>
            <p:nvPr/>
          </p:nvSpPr>
          <p:spPr bwMode="auto">
            <a:xfrm>
              <a:off x="3206" y="1748"/>
              <a:ext cx="1498" cy="1"/>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83" name="Line 24"/>
            <p:cNvSpPr>
              <a:spLocks noChangeShapeType="1"/>
            </p:cNvSpPr>
            <p:nvPr/>
          </p:nvSpPr>
          <p:spPr bwMode="auto">
            <a:xfrm>
              <a:off x="3577" y="858"/>
              <a:ext cx="1" cy="890"/>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84" name="Line 25"/>
            <p:cNvSpPr>
              <a:spLocks noChangeShapeType="1"/>
            </p:cNvSpPr>
            <p:nvPr/>
          </p:nvSpPr>
          <p:spPr bwMode="auto">
            <a:xfrm>
              <a:off x="3577" y="1615"/>
              <a:ext cx="153" cy="1"/>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85" name="Line 26"/>
            <p:cNvSpPr>
              <a:spLocks noChangeShapeType="1"/>
            </p:cNvSpPr>
            <p:nvPr/>
          </p:nvSpPr>
          <p:spPr bwMode="auto">
            <a:xfrm>
              <a:off x="3730" y="1615"/>
              <a:ext cx="1" cy="133"/>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86" name="Oval 27"/>
            <p:cNvSpPr>
              <a:spLocks noChangeArrowheads="1"/>
            </p:cNvSpPr>
            <p:nvPr/>
          </p:nvSpPr>
          <p:spPr bwMode="auto">
            <a:xfrm>
              <a:off x="3196" y="1738"/>
              <a:ext cx="25" cy="24"/>
            </a:xfrm>
            <a:prstGeom prst="ellipse">
              <a:avLst/>
            </a:prstGeom>
            <a:solidFill>
              <a:srgbClr val="FF0000"/>
            </a:solidFill>
            <a:ln w="3175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6187" name="Rectangle 28"/>
            <p:cNvSpPr>
              <a:spLocks noChangeArrowheads="1"/>
            </p:cNvSpPr>
            <p:nvPr/>
          </p:nvSpPr>
          <p:spPr bwMode="auto">
            <a:xfrm>
              <a:off x="3163" y="1776"/>
              <a:ext cx="108"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B</a:t>
              </a:r>
            </a:p>
          </p:txBody>
        </p:sp>
        <p:sp>
          <p:nvSpPr>
            <p:cNvPr id="6188" name="Oval 29"/>
            <p:cNvSpPr>
              <a:spLocks noChangeArrowheads="1"/>
            </p:cNvSpPr>
            <p:nvPr/>
          </p:nvSpPr>
          <p:spPr bwMode="auto">
            <a:xfrm>
              <a:off x="3567" y="844"/>
              <a:ext cx="25" cy="23"/>
            </a:xfrm>
            <a:prstGeom prst="ellipse">
              <a:avLst/>
            </a:prstGeom>
            <a:solidFill>
              <a:srgbClr val="FF0000"/>
            </a:solidFill>
            <a:ln w="3175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6189" name="Rectangle 30"/>
            <p:cNvSpPr>
              <a:spLocks noChangeArrowheads="1"/>
            </p:cNvSpPr>
            <p:nvPr/>
          </p:nvSpPr>
          <p:spPr bwMode="auto">
            <a:xfrm>
              <a:off x="3532" y="624"/>
              <a:ext cx="16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lIns="0" tIns="0" rIns="0" bIns="0">
              <a:spAutoFit/>
            </a:bodyPr>
            <a:lstStyle/>
            <a:p>
              <a:pPr eaLnBrk="1" hangingPunct="1"/>
              <a:r>
                <a:rPr lang="en-US" altLang="en-US" sz="2000" b="1">
                  <a:latin typeface="Times New Roman" pitchFamily="18" charset="0"/>
                  <a:cs typeface="Times New Roman" pitchFamily="18" charset="0"/>
                </a:rPr>
                <a:t>A</a:t>
              </a:r>
            </a:p>
          </p:txBody>
        </p:sp>
        <p:sp>
          <p:nvSpPr>
            <p:cNvPr id="6190" name="Oval 31"/>
            <p:cNvSpPr>
              <a:spLocks noChangeArrowheads="1"/>
            </p:cNvSpPr>
            <p:nvPr/>
          </p:nvSpPr>
          <p:spPr bwMode="auto">
            <a:xfrm>
              <a:off x="4694" y="1738"/>
              <a:ext cx="25" cy="24"/>
            </a:xfrm>
            <a:prstGeom prst="ellipse">
              <a:avLst/>
            </a:prstGeom>
            <a:solidFill>
              <a:srgbClr val="FF0000"/>
            </a:solidFill>
            <a:ln w="3175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6191" name="Rectangle 32"/>
            <p:cNvSpPr>
              <a:spLocks noChangeArrowheads="1"/>
            </p:cNvSpPr>
            <p:nvPr/>
          </p:nvSpPr>
          <p:spPr bwMode="auto">
            <a:xfrm>
              <a:off x="4684" y="1776"/>
              <a:ext cx="1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C</a:t>
              </a:r>
            </a:p>
          </p:txBody>
        </p:sp>
        <p:sp>
          <p:nvSpPr>
            <p:cNvPr id="6192" name="Oval 33"/>
            <p:cNvSpPr>
              <a:spLocks noChangeArrowheads="1"/>
            </p:cNvSpPr>
            <p:nvPr/>
          </p:nvSpPr>
          <p:spPr bwMode="auto">
            <a:xfrm>
              <a:off x="3567" y="1738"/>
              <a:ext cx="25" cy="24"/>
            </a:xfrm>
            <a:prstGeom prst="ellipse">
              <a:avLst/>
            </a:prstGeom>
            <a:solidFill>
              <a:srgbClr val="FF0000"/>
            </a:solidFill>
            <a:ln w="3175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6193" name="Rectangle 34"/>
            <p:cNvSpPr>
              <a:spLocks noChangeArrowheads="1"/>
            </p:cNvSpPr>
            <p:nvPr/>
          </p:nvSpPr>
          <p:spPr bwMode="auto">
            <a:xfrm>
              <a:off x="3537" y="1775"/>
              <a:ext cx="125"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H</a:t>
              </a:r>
            </a:p>
          </p:txBody>
        </p:sp>
        <p:sp>
          <p:nvSpPr>
            <p:cNvPr id="6194" name="Arc 35"/>
            <p:cNvSpPr>
              <a:spLocks/>
            </p:cNvSpPr>
            <p:nvPr/>
          </p:nvSpPr>
          <p:spPr bwMode="auto">
            <a:xfrm>
              <a:off x="3264" y="1590"/>
              <a:ext cx="141" cy="192"/>
            </a:xfrm>
            <a:custGeom>
              <a:avLst/>
              <a:gdLst>
                <a:gd name="T0" fmla="*/ 0 w 21088"/>
                <a:gd name="T1" fmla="*/ 0 h 21600"/>
                <a:gd name="T2" fmla="*/ 0 w 21088"/>
                <a:gd name="T3" fmla="*/ 0 h 21600"/>
                <a:gd name="T4" fmla="*/ 0 w 21088"/>
                <a:gd name="T5" fmla="*/ 0 h 21600"/>
                <a:gd name="T6" fmla="*/ 0 60000 65536"/>
                <a:gd name="T7" fmla="*/ 0 60000 65536"/>
                <a:gd name="T8" fmla="*/ 0 60000 65536"/>
                <a:gd name="T9" fmla="*/ 0 w 21088"/>
                <a:gd name="T10" fmla="*/ 0 h 21600"/>
                <a:gd name="T11" fmla="*/ 21088 w 21088"/>
                <a:gd name="T12" fmla="*/ 21600 h 21600"/>
              </a:gdLst>
              <a:ahLst/>
              <a:cxnLst>
                <a:cxn ang="T6">
                  <a:pos x="T0" y="T1"/>
                </a:cxn>
                <a:cxn ang="T7">
                  <a:pos x="T2" y="T3"/>
                </a:cxn>
                <a:cxn ang="T8">
                  <a:pos x="T4" y="T5"/>
                </a:cxn>
              </a:cxnLst>
              <a:rect l="T9" t="T10" r="T11" b="T12"/>
              <a:pathLst>
                <a:path w="21088" h="21600" fill="none" extrusionOk="0">
                  <a:moveTo>
                    <a:pt x="0" y="0"/>
                  </a:moveTo>
                  <a:cubicBezTo>
                    <a:pt x="10128" y="0"/>
                    <a:pt x="18896" y="7037"/>
                    <a:pt x="21088" y="16925"/>
                  </a:cubicBezTo>
                </a:path>
                <a:path w="21088" h="21600" stroke="0" extrusionOk="0">
                  <a:moveTo>
                    <a:pt x="0" y="0"/>
                  </a:moveTo>
                  <a:cubicBezTo>
                    <a:pt x="10128" y="0"/>
                    <a:pt x="18896" y="7037"/>
                    <a:pt x="21088" y="16925"/>
                  </a:cubicBezTo>
                  <a:lnTo>
                    <a:pt x="0" y="21600"/>
                  </a:lnTo>
                  <a:lnTo>
                    <a:pt x="0" y="0"/>
                  </a:lnTo>
                  <a:close/>
                </a:path>
              </a:pathLst>
            </a:custGeom>
            <a:noFill/>
            <a:ln w="317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4" name="Group 36"/>
          <p:cNvGrpSpPr>
            <a:grpSpLocks/>
          </p:cNvGrpSpPr>
          <p:nvPr/>
        </p:nvGrpSpPr>
        <p:grpSpPr bwMode="auto">
          <a:xfrm>
            <a:off x="6400800" y="4721225"/>
            <a:ext cx="2081213" cy="1755775"/>
            <a:chOff x="953" y="816"/>
            <a:chExt cx="1311" cy="1106"/>
          </a:xfrm>
        </p:grpSpPr>
        <p:sp>
          <p:nvSpPr>
            <p:cNvPr id="6165" name="Line 37"/>
            <p:cNvSpPr>
              <a:spLocks noChangeShapeType="1"/>
            </p:cNvSpPr>
            <p:nvPr/>
          </p:nvSpPr>
          <p:spPr bwMode="auto">
            <a:xfrm flipH="1">
              <a:off x="1000" y="1026"/>
              <a:ext cx="285" cy="684"/>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6" name="Line 38"/>
            <p:cNvSpPr>
              <a:spLocks noChangeShapeType="1"/>
            </p:cNvSpPr>
            <p:nvPr/>
          </p:nvSpPr>
          <p:spPr bwMode="auto">
            <a:xfrm>
              <a:off x="1285" y="1026"/>
              <a:ext cx="859" cy="684"/>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Line 39"/>
            <p:cNvSpPr>
              <a:spLocks noChangeShapeType="1"/>
            </p:cNvSpPr>
            <p:nvPr/>
          </p:nvSpPr>
          <p:spPr bwMode="auto">
            <a:xfrm>
              <a:off x="1000" y="1710"/>
              <a:ext cx="1144" cy="1"/>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8" name="Line 40"/>
            <p:cNvSpPr>
              <a:spLocks noChangeShapeType="1"/>
            </p:cNvSpPr>
            <p:nvPr/>
          </p:nvSpPr>
          <p:spPr bwMode="auto">
            <a:xfrm>
              <a:off x="1285" y="1026"/>
              <a:ext cx="0" cy="684"/>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9" name="Line 41"/>
            <p:cNvSpPr>
              <a:spLocks noChangeShapeType="1"/>
            </p:cNvSpPr>
            <p:nvPr/>
          </p:nvSpPr>
          <p:spPr bwMode="auto">
            <a:xfrm>
              <a:off x="1285" y="1598"/>
              <a:ext cx="121"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0" name="Line 42"/>
            <p:cNvSpPr>
              <a:spLocks noChangeShapeType="1"/>
            </p:cNvSpPr>
            <p:nvPr/>
          </p:nvSpPr>
          <p:spPr bwMode="auto">
            <a:xfrm>
              <a:off x="1406" y="1598"/>
              <a:ext cx="1" cy="112"/>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1" name="Oval 43"/>
            <p:cNvSpPr>
              <a:spLocks noChangeArrowheads="1"/>
            </p:cNvSpPr>
            <p:nvPr/>
          </p:nvSpPr>
          <p:spPr bwMode="auto">
            <a:xfrm>
              <a:off x="990" y="1701"/>
              <a:ext cx="24" cy="23"/>
            </a:xfrm>
            <a:prstGeom prst="ellipse">
              <a:avLst/>
            </a:prstGeom>
            <a:solidFill>
              <a:srgbClr val="FF0000"/>
            </a:solidFill>
            <a:ln w="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6172" name="Rectangle 44"/>
            <p:cNvSpPr>
              <a:spLocks noChangeArrowheads="1"/>
            </p:cNvSpPr>
            <p:nvPr/>
          </p:nvSpPr>
          <p:spPr bwMode="auto">
            <a:xfrm>
              <a:off x="953" y="1728"/>
              <a:ext cx="15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B'</a:t>
              </a:r>
            </a:p>
          </p:txBody>
        </p:sp>
        <p:sp>
          <p:nvSpPr>
            <p:cNvPr id="6173" name="Oval 45"/>
            <p:cNvSpPr>
              <a:spLocks noChangeArrowheads="1"/>
            </p:cNvSpPr>
            <p:nvPr/>
          </p:nvSpPr>
          <p:spPr bwMode="auto">
            <a:xfrm>
              <a:off x="1275" y="1017"/>
              <a:ext cx="24" cy="23"/>
            </a:xfrm>
            <a:prstGeom prst="ellipse">
              <a:avLst/>
            </a:prstGeom>
            <a:solidFill>
              <a:srgbClr val="FF0000"/>
            </a:solidFill>
            <a:ln w="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6174" name="Rectangle 46"/>
            <p:cNvSpPr>
              <a:spLocks noChangeArrowheads="1"/>
            </p:cNvSpPr>
            <p:nvPr/>
          </p:nvSpPr>
          <p:spPr bwMode="auto">
            <a:xfrm>
              <a:off x="1231" y="816"/>
              <a:ext cx="16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A'</a:t>
              </a:r>
            </a:p>
          </p:txBody>
        </p:sp>
        <p:sp>
          <p:nvSpPr>
            <p:cNvPr id="6175" name="Oval 47"/>
            <p:cNvSpPr>
              <a:spLocks noChangeArrowheads="1"/>
            </p:cNvSpPr>
            <p:nvPr/>
          </p:nvSpPr>
          <p:spPr bwMode="auto">
            <a:xfrm>
              <a:off x="2135" y="1701"/>
              <a:ext cx="23" cy="23"/>
            </a:xfrm>
            <a:prstGeom prst="ellipse">
              <a:avLst/>
            </a:prstGeom>
            <a:solidFill>
              <a:srgbClr val="FF0000"/>
            </a:solidFill>
            <a:ln w="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6176" name="Rectangle 48"/>
            <p:cNvSpPr>
              <a:spLocks noChangeArrowheads="1"/>
            </p:cNvSpPr>
            <p:nvPr/>
          </p:nvSpPr>
          <p:spPr bwMode="auto">
            <a:xfrm>
              <a:off x="2102" y="1728"/>
              <a:ext cx="16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C'</a:t>
              </a:r>
            </a:p>
          </p:txBody>
        </p:sp>
        <p:sp>
          <p:nvSpPr>
            <p:cNvPr id="6177" name="Oval 49"/>
            <p:cNvSpPr>
              <a:spLocks noChangeArrowheads="1"/>
            </p:cNvSpPr>
            <p:nvPr/>
          </p:nvSpPr>
          <p:spPr bwMode="auto">
            <a:xfrm>
              <a:off x="1275" y="1701"/>
              <a:ext cx="24" cy="23"/>
            </a:xfrm>
            <a:prstGeom prst="ellipse">
              <a:avLst/>
            </a:prstGeom>
            <a:solidFill>
              <a:srgbClr val="FF0000"/>
            </a:solidFill>
            <a:ln w="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6178" name="Rectangle 50"/>
            <p:cNvSpPr>
              <a:spLocks noChangeArrowheads="1"/>
            </p:cNvSpPr>
            <p:nvPr/>
          </p:nvSpPr>
          <p:spPr bwMode="auto">
            <a:xfrm>
              <a:off x="1261" y="1728"/>
              <a:ext cx="17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H'</a:t>
              </a:r>
            </a:p>
          </p:txBody>
        </p:sp>
        <p:sp>
          <p:nvSpPr>
            <p:cNvPr id="6179" name="Arc 51"/>
            <p:cNvSpPr>
              <a:spLocks/>
            </p:cNvSpPr>
            <p:nvPr/>
          </p:nvSpPr>
          <p:spPr bwMode="auto">
            <a:xfrm>
              <a:off x="1044" y="1584"/>
              <a:ext cx="119" cy="288"/>
            </a:xfrm>
            <a:custGeom>
              <a:avLst/>
              <a:gdLst>
                <a:gd name="T0" fmla="*/ 0 w 17798"/>
                <a:gd name="T1" fmla="*/ 0 h 21507"/>
                <a:gd name="T2" fmla="*/ 0 w 17798"/>
                <a:gd name="T3" fmla="*/ 0 h 21507"/>
                <a:gd name="T4" fmla="*/ 0 w 17798"/>
                <a:gd name="T5" fmla="*/ 0 h 21507"/>
                <a:gd name="T6" fmla="*/ 0 60000 65536"/>
                <a:gd name="T7" fmla="*/ 0 60000 65536"/>
                <a:gd name="T8" fmla="*/ 0 60000 65536"/>
                <a:gd name="T9" fmla="*/ 0 w 17798"/>
                <a:gd name="T10" fmla="*/ 0 h 21507"/>
                <a:gd name="T11" fmla="*/ 17798 w 17798"/>
                <a:gd name="T12" fmla="*/ 21507 h 21507"/>
              </a:gdLst>
              <a:ahLst/>
              <a:cxnLst>
                <a:cxn ang="T6">
                  <a:pos x="T0" y="T1"/>
                </a:cxn>
                <a:cxn ang="T7">
                  <a:pos x="T2" y="T3"/>
                </a:cxn>
                <a:cxn ang="T8">
                  <a:pos x="T4" y="T5"/>
                </a:cxn>
              </a:cxnLst>
              <a:rect l="T9" t="T10" r="T11" b="T12"/>
              <a:pathLst>
                <a:path w="17798" h="21507" fill="none" extrusionOk="0">
                  <a:moveTo>
                    <a:pt x="2000" y="-1"/>
                  </a:moveTo>
                  <a:cubicBezTo>
                    <a:pt x="8380" y="593"/>
                    <a:pt x="14167" y="3988"/>
                    <a:pt x="17797" y="9268"/>
                  </a:cubicBezTo>
                </a:path>
                <a:path w="17798" h="21507" stroke="0" extrusionOk="0">
                  <a:moveTo>
                    <a:pt x="2000" y="-1"/>
                  </a:moveTo>
                  <a:cubicBezTo>
                    <a:pt x="8380" y="593"/>
                    <a:pt x="14167" y="3988"/>
                    <a:pt x="17797" y="9268"/>
                  </a:cubicBezTo>
                  <a:lnTo>
                    <a:pt x="0" y="21507"/>
                  </a:lnTo>
                  <a:lnTo>
                    <a:pt x="2000" y="-1"/>
                  </a:lnTo>
                  <a:close/>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37959" name="Text Box 71"/>
          <p:cNvSpPr txBox="1">
            <a:spLocks noChangeArrowheads="1"/>
          </p:cNvSpPr>
          <p:nvPr/>
        </p:nvSpPr>
        <p:spPr bwMode="auto">
          <a:xfrm>
            <a:off x="609600" y="1431925"/>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b="1">
                <a:solidFill>
                  <a:srgbClr val="FF0000"/>
                </a:solidFill>
                <a:latin typeface="Times New Roman" pitchFamily="18" charset="0"/>
                <a:cs typeface="Times New Roman" pitchFamily="18" charset="0"/>
              </a:rPr>
              <a:t>Định lí 2</a:t>
            </a:r>
          </a:p>
        </p:txBody>
      </p:sp>
      <p:sp>
        <p:nvSpPr>
          <p:cNvPr id="37960" name="Text Box 72"/>
          <p:cNvSpPr txBox="1">
            <a:spLocks noChangeArrowheads="1"/>
          </p:cNvSpPr>
          <p:nvPr/>
        </p:nvSpPr>
        <p:spPr bwMode="auto">
          <a:xfrm>
            <a:off x="381000" y="1879600"/>
            <a:ext cx="8647113" cy="830263"/>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b="1" i="1">
                <a:solidFill>
                  <a:srgbClr val="C00000"/>
                </a:solidFill>
                <a:latin typeface="Times New Roman" pitchFamily="18" charset="0"/>
                <a:cs typeface="Times New Roman" pitchFamily="18" charset="0"/>
              </a:rPr>
              <a:t>Tỉ số hai đường cao tương ứng của hai tam giác đồng dạng bằng tỉ số đồng dạng.</a:t>
            </a:r>
          </a:p>
        </p:txBody>
      </p:sp>
      <p:grpSp>
        <p:nvGrpSpPr>
          <p:cNvPr id="5" name="Group 86"/>
          <p:cNvGrpSpPr>
            <a:grpSpLocks/>
          </p:cNvGrpSpPr>
          <p:nvPr/>
        </p:nvGrpSpPr>
        <p:grpSpPr bwMode="auto">
          <a:xfrm>
            <a:off x="381000" y="3586163"/>
            <a:ext cx="4724400" cy="2128837"/>
            <a:chOff x="144" y="2787"/>
            <a:chExt cx="2976" cy="1341"/>
          </a:xfrm>
        </p:grpSpPr>
        <p:graphicFrame>
          <p:nvGraphicFramePr>
            <p:cNvPr id="6153" name="Object 74"/>
            <p:cNvGraphicFramePr>
              <a:graphicFrameLocks noChangeAspect="1"/>
            </p:cNvGraphicFramePr>
            <p:nvPr/>
          </p:nvGraphicFramePr>
          <p:xfrm>
            <a:off x="1112" y="3627"/>
            <a:ext cx="808" cy="501"/>
          </p:xfrm>
          <a:graphic>
            <a:graphicData uri="http://schemas.openxmlformats.org/presentationml/2006/ole">
              <mc:AlternateContent xmlns:mc="http://schemas.openxmlformats.org/markup-compatibility/2006">
                <mc:Choice xmlns:v="urn:schemas-microsoft-com:vml" Requires="v">
                  <p:oleObj spid="_x0000_s42028" name="Equation" r:id="rId3" imgW="634725" imgH="393529" progId="Equation.DSMT4">
                    <p:embed/>
                  </p:oleObj>
                </mc:Choice>
                <mc:Fallback>
                  <p:oleObj name="Equation" r:id="rId3" imgW="634725" imgH="39352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2" y="3627"/>
                          <a:ext cx="808" cy="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6154" name="Group 75"/>
            <p:cNvGrpSpPr>
              <a:grpSpLocks/>
            </p:cNvGrpSpPr>
            <p:nvPr/>
          </p:nvGrpSpPr>
          <p:grpSpPr bwMode="auto">
            <a:xfrm>
              <a:off x="144" y="2787"/>
              <a:ext cx="2976" cy="1293"/>
              <a:chOff x="144" y="2787"/>
              <a:chExt cx="2976" cy="1293"/>
            </a:xfrm>
          </p:grpSpPr>
          <p:sp>
            <p:nvSpPr>
              <p:cNvPr id="6156" name="Line 76"/>
              <p:cNvSpPr>
                <a:spLocks noChangeShapeType="1"/>
              </p:cNvSpPr>
              <p:nvPr/>
            </p:nvSpPr>
            <p:spPr bwMode="auto">
              <a:xfrm flipH="1">
                <a:off x="569" y="2856"/>
                <a:ext cx="7" cy="1224"/>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77"/>
              <p:cNvSpPr>
                <a:spLocks noChangeShapeType="1"/>
              </p:cNvSpPr>
              <p:nvPr/>
            </p:nvSpPr>
            <p:spPr bwMode="auto">
              <a:xfrm>
                <a:off x="240" y="3600"/>
                <a:ext cx="2832"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8" name="Text Box 78"/>
              <p:cNvSpPr txBox="1">
                <a:spLocks noChangeArrowheads="1"/>
              </p:cNvSpPr>
              <p:nvPr/>
            </p:nvSpPr>
            <p:spPr bwMode="auto">
              <a:xfrm>
                <a:off x="144" y="3048"/>
                <a:ext cx="43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a:latin typeface="VNI-Times" pitchFamily="2" charset="0"/>
                  </a:rPr>
                  <a:t>GT</a:t>
                </a:r>
              </a:p>
            </p:txBody>
          </p:sp>
          <p:sp>
            <p:nvSpPr>
              <p:cNvPr id="6159" name="Text Box 79"/>
              <p:cNvSpPr txBox="1">
                <a:spLocks noChangeArrowheads="1"/>
              </p:cNvSpPr>
              <p:nvPr/>
            </p:nvSpPr>
            <p:spPr bwMode="auto">
              <a:xfrm>
                <a:off x="144" y="3744"/>
                <a:ext cx="43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a:latin typeface="VNI-Times" pitchFamily="2" charset="0"/>
                  </a:rPr>
                  <a:t>KL</a:t>
                </a:r>
              </a:p>
            </p:txBody>
          </p:sp>
          <p:grpSp>
            <p:nvGrpSpPr>
              <p:cNvPr id="6160" name="Group 80"/>
              <p:cNvGrpSpPr>
                <a:grpSpLocks/>
              </p:cNvGrpSpPr>
              <p:nvPr/>
            </p:nvGrpSpPr>
            <p:grpSpPr bwMode="auto">
              <a:xfrm>
                <a:off x="720" y="2787"/>
                <a:ext cx="2400" cy="550"/>
                <a:chOff x="720" y="2787"/>
                <a:chExt cx="2400" cy="550"/>
              </a:xfrm>
            </p:grpSpPr>
            <p:grpSp>
              <p:nvGrpSpPr>
                <p:cNvPr id="6161" name="Group 81"/>
                <p:cNvGrpSpPr>
                  <a:grpSpLocks/>
                </p:cNvGrpSpPr>
                <p:nvPr/>
              </p:nvGrpSpPr>
              <p:grpSpPr bwMode="auto">
                <a:xfrm>
                  <a:off x="720" y="2904"/>
                  <a:ext cx="1536" cy="312"/>
                  <a:chOff x="672" y="2880"/>
                  <a:chExt cx="1536" cy="312"/>
                </a:xfrm>
              </p:grpSpPr>
              <p:sp>
                <p:nvSpPr>
                  <p:cNvPr id="6163" name="Text Box 82"/>
                  <p:cNvSpPr txBox="1">
                    <a:spLocks noChangeArrowheads="1"/>
                  </p:cNvSpPr>
                  <p:nvPr/>
                </p:nvSpPr>
                <p:spPr bwMode="auto">
                  <a:xfrm>
                    <a:off x="672" y="2880"/>
                    <a:ext cx="15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a:sym typeface="Symbol" pitchFamily="18" charset="2"/>
                      </a:rPr>
                      <a:t></a:t>
                    </a:r>
                    <a:r>
                      <a:rPr lang="en-US" altLang="en-US" sz="2000" b="1"/>
                      <a:t>A’B’C’      </a:t>
                    </a:r>
                    <a:r>
                      <a:rPr lang="en-US" altLang="en-US" sz="2000" b="1">
                        <a:sym typeface="Symbol" pitchFamily="18" charset="2"/>
                      </a:rPr>
                      <a:t></a:t>
                    </a:r>
                    <a:r>
                      <a:rPr lang="en-US" altLang="en-US" sz="2000" b="1"/>
                      <a:t>ABC</a:t>
                    </a:r>
                    <a:endParaRPr lang="en-US" altLang="en-US" sz="2000" b="1">
                      <a:latin typeface="MS Song" pitchFamily="49" charset="-122"/>
                      <a:ea typeface="MS Song" pitchFamily="49" charset="-122"/>
                    </a:endParaRPr>
                  </a:p>
                </p:txBody>
              </p:sp>
              <p:sp>
                <p:nvSpPr>
                  <p:cNvPr id="6164" name="Text Box 83"/>
                  <p:cNvSpPr txBox="1">
                    <a:spLocks noChangeArrowheads="1"/>
                  </p:cNvSpPr>
                  <p:nvPr/>
                </p:nvSpPr>
                <p:spPr bwMode="auto">
                  <a:xfrm rot="5400000">
                    <a:off x="1282" y="2923"/>
                    <a:ext cx="28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a:t>S</a:t>
                    </a:r>
                  </a:p>
                </p:txBody>
              </p:sp>
            </p:grpSp>
            <p:graphicFrame>
              <p:nvGraphicFramePr>
                <p:cNvPr id="6162" name="Object 84"/>
                <p:cNvGraphicFramePr>
                  <a:graphicFrameLocks noChangeAspect="1"/>
                </p:cNvGraphicFramePr>
                <p:nvPr/>
              </p:nvGraphicFramePr>
              <p:xfrm>
                <a:off x="2086" y="2787"/>
                <a:ext cx="1034" cy="550"/>
              </p:xfrm>
              <a:graphic>
                <a:graphicData uri="http://schemas.openxmlformats.org/presentationml/2006/ole">
                  <mc:AlternateContent xmlns:mc="http://schemas.openxmlformats.org/markup-compatibility/2006">
                    <mc:Choice xmlns:v="urn:schemas-microsoft-com:vml" Requires="v">
                      <p:oleObj spid="_x0000_s42029" name="Equation" r:id="rId5" imgW="812447" imgH="431613" progId="Equation.DSMT4">
                        <p:embed/>
                      </p:oleObj>
                    </mc:Choice>
                    <mc:Fallback>
                      <p:oleObj name="Equation" r:id="rId5" imgW="812447" imgH="431613"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86" y="2787"/>
                              <a:ext cx="1034" cy="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sp>
          <p:nvSpPr>
            <p:cNvPr id="6155" name="Text Box 85"/>
            <p:cNvSpPr txBox="1">
              <a:spLocks noChangeArrowheads="1"/>
            </p:cNvSpPr>
            <p:nvPr/>
          </p:nvSpPr>
          <p:spPr bwMode="auto">
            <a:xfrm>
              <a:off x="672" y="3302"/>
              <a:ext cx="235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dirty="0"/>
                <a:t>A’H’ </a:t>
              </a:r>
              <a:r>
                <a:rPr lang="en-US" altLang="en-US" sz="2000" b="1" dirty="0">
                  <a:latin typeface="MS Song" pitchFamily="49" charset="-122"/>
                  <a:ea typeface="MS Song" pitchFamily="49" charset="-122"/>
                </a:rPr>
                <a:t>⊥ </a:t>
              </a:r>
              <a:r>
                <a:rPr lang="en-US" altLang="en-US" sz="2000" b="1" dirty="0">
                  <a:ea typeface="MS Song" pitchFamily="49" charset="-122"/>
                </a:rPr>
                <a:t>B’C’,  AH </a:t>
              </a:r>
              <a:r>
                <a:rPr lang="en-US" altLang="en-US" sz="2000" b="1" dirty="0">
                  <a:latin typeface="MS Song" pitchFamily="49" charset="-122"/>
                  <a:ea typeface="MS Song" pitchFamily="49" charset="-122"/>
                </a:rPr>
                <a:t>⊥ </a:t>
              </a:r>
              <a:r>
                <a:rPr lang="en-US" altLang="en-US" sz="2000" b="1" dirty="0">
                  <a:ea typeface="MS Song" pitchFamily="49" charset="-122"/>
                </a:rPr>
                <a:t>BC </a:t>
              </a:r>
              <a:endParaRPr lang="en-US" altLang="en-US" sz="2000" b="1" dirty="0">
                <a:latin typeface="MS Song" pitchFamily="49" charset="-122"/>
                <a:ea typeface="MS Song" pitchFamily="49" charset="-122"/>
              </a:endParaRPr>
            </a:p>
          </p:txBody>
        </p:sp>
      </p:grpSp>
      <p:sp>
        <p:nvSpPr>
          <p:cNvPr id="6151" name="TextBox 1"/>
          <p:cNvSpPr txBox="1">
            <a:spLocks noChangeArrowheads="1"/>
          </p:cNvSpPr>
          <p:nvPr/>
        </p:nvSpPr>
        <p:spPr bwMode="auto">
          <a:xfrm>
            <a:off x="388938" y="971550"/>
            <a:ext cx="86471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r>
              <a:rPr lang="en-US" altLang="en-US" sz="2400" b="1">
                <a:latin typeface="Times New Roman" pitchFamily="18" charset="0"/>
                <a:cs typeface="Times New Roman" pitchFamily="18" charset="0"/>
              </a:rPr>
              <a:t>3. Tỉ số hai đường cao, tỉ số diện tích của hai tam giác đồng dạng</a:t>
            </a:r>
          </a:p>
        </p:txBody>
      </p:sp>
      <p:sp>
        <p:nvSpPr>
          <p:cNvPr id="6152" name="Rectangle 58"/>
          <p:cNvSpPr>
            <a:spLocks noChangeArrowheads="1"/>
          </p:cNvSpPr>
          <p:nvPr/>
        </p:nvSpPr>
        <p:spPr bwMode="auto">
          <a:xfrm>
            <a:off x="977900" y="130175"/>
            <a:ext cx="70231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spcBef>
                <a:spcPct val="50000"/>
              </a:spcBef>
            </a:pPr>
            <a:r>
              <a:rPr lang="en-US" altLang="en-US" sz="2400" b="1">
                <a:solidFill>
                  <a:srgbClr val="FF0000"/>
                </a:solidFill>
                <a:latin typeface="Times New Roman" pitchFamily="18" charset="0"/>
              </a:rPr>
              <a:t>Tiết 48.</a:t>
            </a:r>
            <a:r>
              <a:rPr lang="vi-VN" altLang="en-US" sz="2400" b="1">
                <a:solidFill>
                  <a:srgbClr val="FF0000"/>
                </a:solidFill>
                <a:latin typeface="Times New Roman" pitchFamily="18" charset="0"/>
              </a:rPr>
              <a:t> </a:t>
            </a:r>
            <a:r>
              <a:rPr lang="en-US" altLang="en-US" sz="2400" b="1">
                <a:solidFill>
                  <a:srgbClr val="FF0000"/>
                </a:solidFill>
                <a:latin typeface="Times New Roman" pitchFamily="18" charset="0"/>
              </a:rPr>
              <a:t>CÁC TRƯỜNG</a:t>
            </a:r>
            <a:r>
              <a:rPr lang="vi-VN" altLang="en-US" sz="2400" b="1">
                <a:solidFill>
                  <a:srgbClr val="FF0000"/>
                </a:solidFill>
                <a:latin typeface="Times New Roman" pitchFamily="18" charset="0"/>
              </a:rPr>
              <a:t> </a:t>
            </a:r>
            <a:r>
              <a:rPr lang="en-US" altLang="en-US" sz="2400" b="1">
                <a:solidFill>
                  <a:srgbClr val="FF0000"/>
                </a:solidFill>
                <a:latin typeface="Times New Roman" pitchFamily="18" charset="0"/>
              </a:rPr>
              <a:t>HỢP</a:t>
            </a:r>
            <a:r>
              <a:rPr lang="vi-VN" altLang="en-US" sz="2400" b="1">
                <a:solidFill>
                  <a:srgbClr val="FF0000"/>
                </a:solidFill>
                <a:latin typeface="Times New Roman" pitchFamily="18" charset="0"/>
              </a:rPr>
              <a:t> </a:t>
            </a:r>
            <a:r>
              <a:rPr lang="en-US" altLang="en-US" sz="2400" b="1">
                <a:solidFill>
                  <a:srgbClr val="FF0000"/>
                </a:solidFill>
                <a:latin typeface="Times New Roman" pitchFamily="18" charset="0"/>
              </a:rPr>
              <a:t> ĐỒNG DẠNG CỦA TAM GIÁC VUÔNG. LUYỆN TẬP</a:t>
            </a:r>
          </a:p>
        </p:txBody>
      </p:sp>
    </p:spTree>
    <p:extLst>
      <p:ext uri="{BB962C8B-B14F-4D97-AF65-F5344CB8AC3E}">
        <p14:creationId xmlns:p14="http://schemas.microsoft.com/office/powerpoint/2010/main" val="1587396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7959"/>
                                        </p:tgtEl>
                                        <p:attrNameLst>
                                          <p:attrName>style.visibility</p:attrName>
                                        </p:attrNameLst>
                                      </p:cBhvr>
                                      <p:to>
                                        <p:strVal val="visible"/>
                                      </p:to>
                                    </p:set>
                                    <p:animEffect transition="in" filter="blinds(horizontal)">
                                      <p:cBhvr>
                                        <p:cTn id="15" dur="500"/>
                                        <p:tgtEl>
                                          <p:spTgt spid="3795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7960"/>
                                        </p:tgtEl>
                                        <p:attrNameLst>
                                          <p:attrName>style.visibility</p:attrName>
                                        </p:attrNameLst>
                                      </p:cBhvr>
                                      <p:to>
                                        <p:strVal val="visible"/>
                                      </p:to>
                                    </p:set>
                                    <p:animEffect transition="in" filter="blinds(horizontal)">
                                      <p:cBhvr>
                                        <p:cTn id="20" dur="500"/>
                                        <p:tgtEl>
                                          <p:spTgt spid="3796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1"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inVertical)">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59" grpId="0"/>
      <p:bldP spid="3796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40" name="Text Box 48"/>
          <p:cNvSpPr txBox="1">
            <a:spLocks noChangeArrowheads="1"/>
          </p:cNvSpPr>
          <p:nvPr/>
        </p:nvSpPr>
        <p:spPr bwMode="auto">
          <a:xfrm>
            <a:off x="533400" y="1066800"/>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b="1">
                <a:solidFill>
                  <a:srgbClr val="FF0000"/>
                </a:solidFill>
                <a:latin typeface="Times New Roman" pitchFamily="18" charset="0"/>
                <a:cs typeface="Times New Roman" pitchFamily="18" charset="0"/>
              </a:rPr>
              <a:t>Định lí 3</a:t>
            </a:r>
          </a:p>
        </p:txBody>
      </p:sp>
      <p:sp>
        <p:nvSpPr>
          <p:cNvPr id="110641" name="Text Box 49"/>
          <p:cNvSpPr txBox="1">
            <a:spLocks noChangeArrowheads="1"/>
          </p:cNvSpPr>
          <p:nvPr/>
        </p:nvSpPr>
        <p:spPr bwMode="auto">
          <a:xfrm>
            <a:off x="381000" y="1727200"/>
            <a:ext cx="8610600" cy="830263"/>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400" b="1" i="1">
                <a:solidFill>
                  <a:srgbClr val="C00000"/>
                </a:solidFill>
                <a:latin typeface="Times New Roman" pitchFamily="18" charset="0"/>
                <a:cs typeface="Times New Roman" pitchFamily="18" charset="0"/>
              </a:rPr>
              <a:t>Tỉ số diện tích của hai tam giác đồng dạng bằng bình phương tỉ số đồng dạng.</a:t>
            </a:r>
          </a:p>
        </p:txBody>
      </p:sp>
      <p:grpSp>
        <p:nvGrpSpPr>
          <p:cNvPr id="7176" name="Group 43"/>
          <p:cNvGrpSpPr>
            <a:grpSpLocks/>
          </p:cNvGrpSpPr>
          <p:nvPr/>
        </p:nvGrpSpPr>
        <p:grpSpPr bwMode="auto">
          <a:xfrm>
            <a:off x="533400" y="3276600"/>
            <a:ext cx="4740275" cy="2092325"/>
            <a:chOff x="441325" y="2057400"/>
            <a:chExt cx="4740275" cy="2092325"/>
          </a:xfrm>
        </p:grpSpPr>
        <p:sp>
          <p:nvSpPr>
            <p:cNvPr id="7206" name="Line 65"/>
            <p:cNvSpPr>
              <a:spLocks noChangeShapeType="1"/>
            </p:cNvSpPr>
            <p:nvPr/>
          </p:nvSpPr>
          <p:spPr bwMode="auto">
            <a:xfrm flipH="1">
              <a:off x="1116013" y="2057400"/>
              <a:ext cx="11112" cy="19431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07" name="Line 66"/>
            <p:cNvSpPr>
              <a:spLocks noChangeShapeType="1"/>
            </p:cNvSpPr>
            <p:nvPr/>
          </p:nvSpPr>
          <p:spPr bwMode="auto">
            <a:xfrm>
              <a:off x="533400" y="3124200"/>
              <a:ext cx="4495800"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08" name="Text Box 67"/>
            <p:cNvSpPr txBox="1">
              <a:spLocks noChangeArrowheads="1"/>
            </p:cNvSpPr>
            <p:nvPr/>
          </p:nvSpPr>
          <p:spPr bwMode="auto">
            <a:xfrm>
              <a:off x="441325" y="23622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a:latin typeface="VNI-Times" pitchFamily="2" charset="0"/>
                </a:rPr>
                <a:t>GT</a:t>
              </a:r>
            </a:p>
          </p:txBody>
        </p:sp>
        <p:sp>
          <p:nvSpPr>
            <p:cNvPr id="7209" name="Text Box 68"/>
            <p:cNvSpPr txBox="1">
              <a:spLocks noChangeArrowheads="1"/>
            </p:cNvSpPr>
            <p:nvPr/>
          </p:nvSpPr>
          <p:spPr bwMode="auto">
            <a:xfrm>
              <a:off x="441325" y="34671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a:latin typeface="VNI-Times" pitchFamily="2" charset="0"/>
                </a:rPr>
                <a:t>KL</a:t>
              </a:r>
            </a:p>
          </p:txBody>
        </p:sp>
        <p:grpSp>
          <p:nvGrpSpPr>
            <p:cNvPr id="7210" name="Group 69"/>
            <p:cNvGrpSpPr>
              <a:grpSpLocks/>
            </p:cNvGrpSpPr>
            <p:nvPr/>
          </p:nvGrpSpPr>
          <p:grpSpPr bwMode="auto">
            <a:xfrm>
              <a:off x="1355725" y="2324100"/>
              <a:ext cx="2438400" cy="495300"/>
              <a:chOff x="672" y="2880"/>
              <a:chExt cx="1536" cy="312"/>
            </a:xfrm>
          </p:grpSpPr>
          <p:sp>
            <p:nvSpPr>
              <p:cNvPr id="7213" name="Text Box 70"/>
              <p:cNvSpPr txBox="1">
                <a:spLocks noChangeArrowheads="1"/>
              </p:cNvSpPr>
              <p:nvPr/>
            </p:nvSpPr>
            <p:spPr bwMode="auto">
              <a:xfrm>
                <a:off x="672" y="2880"/>
                <a:ext cx="15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a:sym typeface="Symbol" pitchFamily="18" charset="2"/>
                  </a:rPr>
                  <a:t></a:t>
                </a:r>
                <a:r>
                  <a:rPr lang="en-US" altLang="en-US" sz="2000" b="1"/>
                  <a:t>A’B’C’      </a:t>
                </a:r>
                <a:r>
                  <a:rPr lang="en-US" altLang="en-US" sz="2000" b="1">
                    <a:sym typeface="Symbol" pitchFamily="18" charset="2"/>
                  </a:rPr>
                  <a:t></a:t>
                </a:r>
                <a:r>
                  <a:rPr lang="en-US" altLang="en-US" sz="2000" b="1"/>
                  <a:t>ABC</a:t>
                </a:r>
                <a:endParaRPr lang="en-US" altLang="en-US" sz="2000" b="1">
                  <a:latin typeface="MS Song" pitchFamily="49" charset="-122"/>
                  <a:ea typeface="MS Song" pitchFamily="49" charset="-122"/>
                </a:endParaRPr>
              </a:p>
            </p:txBody>
          </p:sp>
          <p:sp>
            <p:nvSpPr>
              <p:cNvPr id="7214" name="Text Box 71"/>
              <p:cNvSpPr txBox="1">
                <a:spLocks noChangeArrowheads="1"/>
              </p:cNvSpPr>
              <p:nvPr/>
            </p:nvSpPr>
            <p:spPr bwMode="auto">
              <a:xfrm rot="5400000">
                <a:off x="1282" y="2923"/>
                <a:ext cx="28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spcBef>
                    <a:spcPct val="50000"/>
                  </a:spcBef>
                </a:pPr>
                <a:r>
                  <a:rPr lang="en-US" altLang="en-US" sz="2000" b="1"/>
                  <a:t>S</a:t>
                </a:r>
              </a:p>
            </p:txBody>
          </p:sp>
        </p:grpSp>
        <p:graphicFrame>
          <p:nvGraphicFramePr>
            <p:cNvPr id="7211" name="Object 72"/>
            <p:cNvGraphicFramePr>
              <a:graphicFrameLocks noChangeAspect="1"/>
            </p:cNvGraphicFramePr>
            <p:nvPr/>
          </p:nvGraphicFramePr>
          <p:xfrm>
            <a:off x="3540125" y="2136775"/>
            <a:ext cx="1641475" cy="873125"/>
          </p:xfrm>
          <a:graphic>
            <a:graphicData uri="http://schemas.openxmlformats.org/presentationml/2006/ole">
              <mc:AlternateContent xmlns:mc="http://schemas.openxmlformats.org/markup-compatibility/2006">
                <mc:Choice xmlns:v="urn:schemas-microsoft-com:vml" Requires="v">
                  <p:oleObj spid="_x0000_s43055" name="Equation" r:id="rId3" imgW="812447" imgH="431613" progId="Equation.DSMT4">
                    <p:embed/>
                  </p:oleObj>
                </mc:Choice>
                <mc:Fallback>
                  <p:oleObj name="Equation" r:id="rId3" imgW="812447" imgH="431613"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0125" y="2136775"/>
                          <a:ext cx="1641475" cy="873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212" name="Object 73"/>
            <p:cNvGraphicFramePr>
              <a:graphicFrameLocks noChangeAspect="1"/>
            </p:cNvGraphicFramePr>
            <p:nvPr/>
          </p:nvGraphicFramePr>
          <p:xfrm>
            <a:off x="1938338" y="3276600"/>
            <a:ext cx="1487487" cy="873125"/>
          </p:xfrm>
          <a:graphic>
            <a:graphicData uri="http://schemas.openxmlformats.org/presentationml/2006/ole">
              <mc:AlternateContent xmlns:mc="http://schemas.openxmlformats.org/markup-compatibility/2006">
                <mc:Choice xmlns:v="urn:schemas-microsoft-com:vml" Requires="v">
                  <p:oleObj spid="_x0000_s43056" name="Equation" r:id="rId5" imgW="736600" imgH="431800" progId="Equation.DSMT4">
                    <p:embed/>
                  </p:oleObj>
                </mc:Choice>
                <mc:Fallback>
                  <p:oleObj name="Equation" r:id="rId5" imgW="736600" imgH="4318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38338" y="3276600"/>
                          <a:ext cx="1487487" cy="873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7173" name="Rectangle 44"/>
          <p:cNvSpPr>
            <a:spLocks noChangeArrowheads="1"/>
          </p:cNvSpPr>
          <p:nvPr/>
        </p:nvSpPr>
        <p:spPr bwMode="auto">
          <a:xfrm>
            <a:off x="914400" y="130175"/>
            <a:ext cx="7010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spcBef>
                <a:spcPct val="50000"/>
              </a:spcBef>
            </a:pPr>
            <a:r>
              <a:rPr lang="en-US" altLang="en-US" sz="2400" b="1">
                <a:solidFill>
                  <a:srgbClr val="FF0000"/>
                </a:solidFill>
                <a:latin typeface="Times New Roman" pitchFamily="18" charset="0"/>
              </a:rPr>
              <a:t>Tiết 48.</a:t>
            </a:r>
            <a:r>
              <a:rPr lang="vi-VN" altLang="en-US" sz="2400" b="1">
                <a:solidFill>
                  <a:srgbClr val="FF0000"/>
                </a:solidFill>
                <a:latin typeface="Times New Roman" pitchFamily="18" charset="0"/>
              </a:rPr>
              <a:t> </a:t>
            </a:r>
            <a:r>
              <a:rPr lang="en-US" altLang="en-US" sz="2400" b="1">
                <a:solidFill>
                  <a:srgbClr val="FF0000"/>
                </a:solidFill>
                <a:latin typeface="Times New Roman" pitchFamily="18" charset="0"/>
              </a:rPr>
              <a:t>CÁC TRƯỜNG</a:t>
            </a:r>
            <a:r>
              <a:rPr lang="vi-VN" altLang="en-US" sz="2400" b="1">
                <a:solidFill>
                  <a:srgbClr val="FF0000"/>
                </a:solidFill>
                <a:latin typeface="Times New Roman" pitchFamily="18" charset="0"/>
              </a:rPr>
              <a:t> </a:t>
            </a:r>
            <a:r>
              <a:rPr lang="en-US" altLang="en-US" sz="2400" b="1">
                <a:solidFill>
                  <a:srgbClr val="FF0000"/>
                </a:solidFill>
                <a:latin typeface="Times New Roman" pitchFamily="18" charset="0"/>
              </a:rPr>
              <a:t>HỢP</a:t>
            </a:r>
            <a:r>
              <a:rPr lang="vi-VN" altLang="en-US" sz="2400" b="1">
                <a:solidFill>
                  <a:srgbClr val="FF0000"/>
                </a:solidFill>
                <a:latin typeface="Times New Roman" pitchFamily="18" charset="0"/>
              </a:rPr>
              <a:t> </a:t>
            </a:r>
            <a:r>
              <a:rPr lang="en-US" altLang="en-US" sz="2400" b="1">
                <a:solidFill>
                  <a:srgbClr val="FF0000"/>
                </a:solidFill>
                <a:latin typeface="Times New Roman" pitchFamily="18" charset="0"/>
              </a:rPr>
              <a:t> ĐỒNG DẠNG CỦA TAM GIÁC VUÔNG. LUYỆN TẬP</a:t>
            </a:r>
          </a:p>
        </p:txBody>
      </p:sp>
      <p:grpSp>
        <p:nvGrpSpPr>
          <p:cNvPr id="37" name="Group 20"/>
          <p:cNvGrpSpPr>
            <a:grpSpLocks/>
          </p:cNvGrpSpPr>
          <p:nvPr/>
        </p:nvGrpSpPr>
        <p:grpSpPr bwMode="auto">
          <a:xfrm>
            <a:off x="6293742" y="2564904"/>
            <a:ext cx="2598738" cy="2136775"/>
            <a:chOff x="3163" y="624"/>
            <a:chExt cx="1637" cy="1346"/>
          </a:xfrm>
        </p:grpSpPr>
        <p:sp>
          <p:nvSpPr>
            <p:cNvPr id="7191" name="Line 21"/>
            <p:cNvSpPr>
              <a:spLocks noChangeShapeType="1"/>
            </p:cNvSpPr>
            <p:nvPr/>
          </p:nvSpPr>
          <p:spPr bwMode="auto">
            <a:xfrm flipH="1">
              <a:off x="3206" y="858"/>
              <a:ext cx="371" cy="890"/>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92" name="Line 22"/>
            <p:cNvSpPr>
              <a:spLocks noChangeShapeType="1"/>
            </p:cNvSpPr>
            <p:nvPr/>
          </p:nvSpPr>
          <p:spPr bwMode="auto">
            <a:xfrm>
              <a:off x="3577" y="858"/>
              <a:ext cx="1127" cy="890"/>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93" name="Line 23"/>
            <p:cNvSpPr>
              <a:spLocks noChangeShapeType="1"/>
            </p:cNvSpPr>
            <p:nvPr/>
          </p:nvSpPr>
          <p:spPr bwMode="auto">
            <a:xfrm>
              <a:off x="3206" y="1748"/>
              <a:ext cx="1498" cy="1"/>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94" name="Line 24"/>
            <p:cNvSpPr>
              <a:spLocks noChangeShapeType="1"/>
            </p:cNvSpPr>
            <p:nvPr/>
          </p:nvSpPr>
          <p:spPr bwMode="auto">
            <a:xfrm>
              <a:off x="3577" y="858"/>
              <a:ext cx="1" cy="890"/>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95" name="Line 25"/>
            <p:cNvSpPr>
              <a:spLocks noChangeShapeType="1"/>
            </p:cNvSpPr>
            <p:nvPr/>
          </p:nvSpPr>
          <p:spPr bwMode="auto">
            <a:xfrm>
              <a:off x="3577" y="1615"/>
              <a:ext cx="153" cy="1"/>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96" name="Line 26"/>
            <p:cNvSpPr>
              <a:spLocks noChangeShapeType="1"/>
            </p:cNvSpPr>
            <p:nvPr/>
          </p:nvSpPr>
          <p:spPr bwMode="auto">
            <a:xfrm>
              <a:off x="3730" y="1615"/>
              <a:ext cx="1" cy="133"/>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97" name="Oval 27"/>
            <p:cNvSpPr>
              <a:spLocks noChangeArrowheads="1"/>
            </p:cNvSpPr>
            <p:nvPr/>
          </p:nvSpPr>
          <p:spPr bwMode="auto">
            <a:xfrm>
              <a:off x="3196" y="1738"/>
              <a:ext cx="25" cy="24"/>
            </a:xfrm>
            <a:prstGeom prst="ellipse">
              <a:avLst/>
            </a:prstGeom>
            <a:solidFill>
              <a:srgbClr val="FF0000"/>
            </a:solidFill>
            <a:ln w="3175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7198" name="Rectangle 28"/>
            <p:cNvSpPr>
              <a:spLocks noChangeArrowheads="1"/>
            </p:cNvSpPr>
            <p:nvPr/>
          </p:nvSpPr>
          <p:spPr bwMode="auto">
            <a:xfrm>
              <a:off x="3163" y="1776"/>
              <a:ext cx="108"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B</a:t>
              </a:r>
            </a:p>
          </p:txBody>
        </p:sp>
        <p:sp>
          <p:nvSpPr>
            <p:cNvPr id="7199" name="Oval 29"/>
            <p:cNvSpPr>
              <a:spLocks noChangeArrowheads="1"/>
            </p:cNvSpPr>
            <p:nvPr/>
          </p:nvSpPr>
          <p:spPr bwMode="auto">
            <a:xfrm>
              <a:off x="3567" y="844"/>
              <a:ext cx="25" cy="23"/>
            </a:xfrm>
            <a:prstGeom prst="ellipse">
              <a:avLst/>
            </a:prstGeom>
            <a:solidFill>
              <a:srgbClr val="FF0000"/>
            </a:solidFill>
            <a:ln w="3175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7200" name="Rectangle 30"/>
            <p:cNvSpPr>
              <a:spLocks noChangeArrowheads="1"/>
            </p:cNvSpPr>
            <p:nvPr/>
          </p:nvSpPr>
          <p:spPr bwMode="auto">
            <a:xfrm>
              <a:off x="3532" y="624"/>
              <a:ext cx="16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lIns="0" tIns="0" rIns="0" bIns="0">
              <a:spAutoFit/>
            </a:bodyPr>
            <a:lstStyle/>
            <a:p>
              <a:pPr eaLnBrk="1" hangingPunct="1"/>
              <a:r>
                <a:rPr lang="en-US" altLang="en-US" sz="2000" b="1">
                  <a:latin typeface="Times New Roman" pitchFamily="18" charset="0"/>
                  <a:cs typeface="Times New Roman" pitchFamily="18" charset="0"/>
                </a:rPr>
                <a:t>A</a:t>
              </a:r>
            </a:p>
          </p:txBody>
        </p:sp>
        <p:sp>
          <p:nvSpPr>
            <p:cNvPr id="7201" name="Oval 31"/>
            <p:cNvSpPr>
              <a:spLocks noChangeArrowheads="1"/>
            </p:cNvSpPr>
            <p:nvPr/>
          </p:nvSpPr>
          <p:spPr bwMode="auto">
            <a:xfrm>
              <a:off x="4694" y="1738"/>
              <a:ext cx="25" cy="24"/>
            </a:xfrm>
            <a:prstGeom prst="ellipse">
              <a:avLst/>
            </a:prstGeom>
            <a:solidFill>
              <a:srgbClr val="FF0000"/>
            </a:solidFill>
            <a:ln w="3175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7202" name="Rectangle 32"/>
            <p:cNvSpPr>
              <a:spLocks noChangeArrowheads="1"/>
            </p:cNvSpPr>
            <p:nvPr/>
          </p:nvSpPr>
          <p:spPr bwMode="auto">
            <a:xfrm>
              <a:off x="4684" y="1776"/>
              <a:ext cx="1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C</a:t>
              </a:r>
            </a:p>
          </p:txBody>
        </p:sp>
        <p:sp>
          <p:nvSpPr>
            <p:cNvPr id="7203" name="Oval 33"/>
            <p:cNvSpPr>
              <a:spLocks noChangeArrowheads="1"/>
            </p:cNvSpPr>
            <p:nvPr/>
          </p:nvSpPr>
          <p:spPr bwMode="auto">
            <a:xfrm>
              <a:off x="3567" y="1738"/>
              <a:ext cx="25" cy="24"/>
            </a:xfrm>
            <a:prstGeom prst="ellipse">
              <a:avLst/>
            </a:prstGeom>
            <a:solidFill>
              <a:srgbClr val="FF0000"/>
            </a:solidFill>
            <a:ln w="3175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7204" name="Rectangle 34"/>
            <p:cNvSpPr>
              <a:spLocks noChangeArrowheads="1"/>
            </p:cNvSpPr>
            <p:nvPr/>
          </p:nvSpPr>
          <p:spPr bwMode="auto">
            <a:xfrm>
              <a:off x="3537" y="1775"/>
              <a:ext cx="125"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H</a:t>
              </a:r>
            </a:p>
          </p:txBody>
        </p:sp>
        <p:sp>
          <p:nvSpPr>
            <p:cNvPr id="7205" name="Arc 35"/>
            <p:cNvSpPr>
              <a:spLocks/>
            </p:cNvSpPr>
            <p:nvPr/>
          </p:nvSpPr>
          <p:spPr bwMode="auto">
            <a:xfrm>
              <a:off x="3264" y="1590"/>
              <a:ext cx="141" cy="192"/>
            </a:xfrm>
            <a:custGeom>
              <a:avLst/>
              <a:gdLst>
                <a:gd name="T0" fmla="*/ 0 w 21088"/>
                <a:gd name="T1" fmla="*/ 0 h 21600"/>
                <a:gd name="T2" fmla="*/ 0 w 21088"/>
                <a:gd name="T3" fmla="*/ 0 h 21600"/>
                <a:gd name="T4" fmla="*/ 0 w 21088"/>
                <a:gd name="T5" fmla="*/ 0 h 21600"/>
                <a:gd name="T6" fmla="*/ 0 60000 65536"/>
                <a:gd name="T7" fmla="*/ 0 60000 65536"/>
                <a:gd name="T8" fmla="*/ 0 60000 65536"/>
                <a:gd name="T9" fmla="*/ 0 w 21088"/>
                <a:gd name="T10" fmla="*/ 0 h 21600"/>
                <a:gd name="T11" fmla="*/ 21088 w 21088"/>
                <a:gd name="T12" fmla="*/ 21600 h 21600"/>
              </a:gdLst>
              <a:ahLst/>
              <a:cxnLst>
                <a:cxn ang="T6">
                  <a:pos x="T0" y="T1"/>
                </a:cxn>
                <a:cxn ang="T7">
                  <a:pos x="T2" y="T3"/>
                </a:cxn>
                <a:cxn ang="T8">
                  <a:pos x="T4" y="T5"/>
                </a:cxn>
              </a:cxnLst>
              <a:rect l="T9" t="T10" r="T11" b="T12"/>
              <a:pathLst>
                <a:path w="21088" h="21600" fill="none" extrusionOk="0">
                  <a:moveTo>
                    <a:pt x="0" y="0"/>
                  </a:moveTo>
                  <a:cubicBezTo>
                    <a:pt x="10128" y="0"/>
                    <a:pt x="18896" y="7037"/>
                    <a:pt x="21088" y="16925"/>
                  </a:cubicBezTo>
                </a:path>
                <a:path w="21088" h="21600" stroke="0" extrusionOk="0">
                  <a:moveTo>
                    <a:pt x="0" y="0"/>
                  </a:moveTo>
                  <a:cubicBezTo>
                    <a:pt x="10128" y="0"/>
                    <a:pt x="18896" y="7037"/>
                    <a:pt x="21088" y="16925"/>
                  </a:cubicBezTo>
                  <a:lnTo>
                    <a:pt x="0" y="21600"/>
                  </a:lnTo>
                  <a:lnTo>
                    <a:pt x="0" y="0"/>
                  </a:lnTo>
                  <a:close/>
                </a:path>
              </a:pathLst>
            </a:custGeom>
            <a:noFill/>
            <a:ln w="317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3" name="Group 36"/>
          <p:cNvGrpSpPr>
            <a:grpSpLocks/>
          </p:cNvGrpSpPr>
          <p:nvPr/>
        </p:nvGrpSpPr>
        <p:grpSpPr bwMode="auto">
          <a:xfrm>
            <a:off x="6400800" y="4721225"/>
            <a:ext cx="2081213" cy="1755775"/>
            <a:chOff x="953" y="816"/>
            <a:chExt cx="1311" cy="1106"/>
          </a:xfrm>
        </p:grpSpPr>
        <p:sp>
          <p:nvSpPr>
            <p:cNvPr id="2" name="Line 37"/>
            <p:cNvSpPr>
              <a:spLocks noChangeShapeType="1"/>
            </p:cNvSpPr>
            <p:nvPr/>
          </p:nvSpPr>
          <p:spPr bwMode="auto">
            <a:xfrm flipH="1">
              <a:off x="1000" y="1026"/>
              <a:ext cx="285" cy="684"/>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7" name="Line 38"/>
            <p:cNvSpPr>
              <a:spLocks noChangeShapeType="1"/>
            </p:cNvSpPr>
            <p:nvPr/>
          </p:nvSpPr>
          <p:spPr bwMode="auto">
            <a:xfrm>
              <a:off x="1285" y="1026"/>
              <a:ext cx="859" cy="684"/>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8" name="Line 39"/>
            <p:cNvSpPr>
              <a:spLocks noChangeShapeType="1"/>
            </p:cNvSpPr>
            <p:nvPr/>
          </p:nvSpPr>
          <p:spPr bwMode="auto">
            <a:xfrm>
              <a:off x="1000" y="1710"/>
              <a:ext cx="1144" cy="1"/>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9" name="Line 40"/>
            <p:cNvSpPr>
              <a:spLocks noChangeShapeType="1"/>
            </p:cNvSpPr>
            <p:nvPr/>
          </p:nvSpPr>
          <p:spPr bwMode="auto">
            <a:xfrm>
              <a:off x="1285" y="1026"/>
              <a:ext cx="0" cy="684"/>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0" name="Line 41"/>
            <p:cNvSpPr>
              <a:spLocks noChangeShapeType="1"/>
            </p:cNvSpPr>
            <p:nvPr/>
          </p:nvSpPr>
          <p:spPr bwMode="auto">
            <a:xfrm>
              <a:off x="1285" y="1598"/>
              <a:ext cx="121"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1" name="Line 42"/>
            <p:cNvSpPr>
              <a:spLocks noChangeShapeType="1"/>
            </p:cNvSpPr>
            <p:nvPr/>
          </p:nvSpPr>
          <p:spPr bwMode="auto">
            <a:xfrm>
              <a:off x="1406" y="1598"/>
              <a:ext cx="1" cy="112"/>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2" name="Oval 43"/>
            <p:cNvSpPr>
              <a:spLocks noChangeArrowheads="1"/>
            </p:cNvSpPr>
            <p:nvPr/>
          </p:nvSpPr>
          <p:spPr bwMode="auto">
            <a:xfrm>
              <a:off x="990" y="1701"/>
              <a:ext cx="24" cy="23"/>
            </a:xfrm>
            <a:prstGeom prst="ellipse">
              <a:avLst/>
            </a:prstGeom>
            <a:solidFill>
              <a:srgbClr val="FF0000"/>
            </a:solidFill>
            <a:ln w="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7183" name="Rectangle 44"/>
            <p:cNvSpPr>
              <a:spLocks noChangeArrowheads="1"/>
            </p:cNvSpPr>
            <p:nvPr/>
          </p:nvSpPr>
          <p:spPr bwMode="auto">
            <a:xfrm>
              <a:off x="953" y="1728"/>
              <a:ext cx="15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B'</a:t>
              </a:r>
            </a:p>
          </p:txBody>
        </p:sp>
        <p:sp>
          <p:nvSpPr>
            <p:cNvPr id="7184" name="Oval 45"/>
            <p:cNvSpPr>
              <a:spLocks noChangeArrowheads="1"/>
            </p:cNvSpPr>
            <p:nvPr/>
          </p:nvSpPr>
          <p:spPr bwMode="auto">
            <a:xfrm>
              <a:off x="1275" y="1017"/>
              <a:ext cx="24" cy="23"/>
            </a:xfrm>
            <a:prstGeom prst="ellipse">
              <a:avLst/>
            </a:prstGeom>
            <a:solidFill>
              <a:srgbClr val="FF0000"/>
            </a:solidFill>
            <a:ln w="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7185" name="Rectangle 46"/>
            <p:cNvSpPr>
              <a:spLocks noChangeArrowheads="1"/>
            </p:cNvSpPr>
            <p:nvPr/>
          </p:nvSpPr>
          <p:spPr bwMode="auto">
            <a:xfrm>
              <a:off x="1231" y="816"/>
              <a:ext cx="16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A'</a:t>
              </a:r>
            </a:p>
          </p:txBody>
        </p:sp>
        <p:sp>
          <p:nvSpPr>
            <p:cNvPr id="7186" name="Oval 47"/>
            <p:cNvSpPr>
              <a:spLocks noChangeArrowheads="1"/>
            </p:cNvSpPr>
            <p:nvPr/>
          </p:nvSpPr>
          <p:spPr bwMode="auto">
            <a:xfrm>
              <a:off x="2135" y="1701"/>
              <a:ext cx="23" cy="23"/>
            </a:xfrm>
            <a:prstGeom prst="ellipse">
              <a:avLst/>
            </a:prstGeom>
            <a:solidFill>
              <a:srgbClr val="FF0000"/>
            </a:solidFill>
            <a:ln w="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7187" name="Rectangle 48"/>
            <p:cNvSpPr>
              <a:spLocks noChangeArrowheads="1"/>
            </p:cNvSpPr>
            <p:nvPr/>
          </p:nvSpPr>
          <p:spPr bwMode="auto">
            <a:xfrm>
              <a:off x="2102" y="1728"/>
              <a:ext cx="16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C'</a:t>
              </a:r>
            </a:p>
          </p:txBody>
        </p:sp>
        <p:sp>
          <p:nvSpPr>
            <p:cNvPr id="7188" name="Oval 49"/>
            <p:cNvSpPr>
              <a:spLocks noChangeArrowheads="1"/>
            </p:cNvSpPr>
            <p:nvPr/>
          </p:nvSpPr>
          <p:spPr bwMode="auto">
            <a:xfrm>
              <a:off x="1275" y="1701"/>
              <a:ext cx="24" cy="23"/>
            </a:xfrm>
            <a:prstGeom prst="ellipse">
              <a:avLst/>
            </a:prstGeom>
            <a:solidFill>
              <a:srgbClr val="FF0000"/>
            </a:solidFill>
            <a:ln w="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7189" name="Rectangle 50"/>
            <p:cNvSpPr>
              <a:spLocks noChangeArrowheads="1"/>
            </p:cNvSpPr>
            <p:nvPr/>
          </p:nvSpPr>
          <p:spPr bwMode="auto">
            <a:xfrm>
              <a:off x="1261" y="1728"/>
              <a:ext cx="17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H'</a:t>
              </a:r>
            </a:p>
          </p:txBody>
        </p:sp>
        <p:sp>
          <p:nvSpPr>
            <p:cNvPr id="7190" name="Arc 51"/>
            <p:cNvSpPr>
              <a:spLocks/>
            </p:cNvSpPr>
            <p:nvPr/>
          </p:nvSpPr>
          <p:spPr bwMode="auto">
            <a:xfrm>
              <a:off x="1044" y="1584"/>
              <a:ext cx="119" cy="288"/>
            </a:xfrm>
            <a:custGeom>
              <a:avLst/>
              <a:gdLst>
                <a:gd name="T0" fmla="*/ 0 w 17798"/>
                <a:gd name="T1" fmla="*/ 0 h 21507"/>
                <a:gd name="T2" fmla="*/ 0 w 17798"/>
                <a:gd name="T3" fmla="*/ 0 h 21507"/>
                <a:gd name="T4" fmla="*/ 0 w 17798"/>
                <a:gd name="T5" fmla="*/ 0 h 21507"/>
                <a:gd name="T6" fmla="*/ 0 60000 65536"/>
                <a:gd name="T7" fmla="*/ 0 60000 65536"/>
                <a:gd name="T8" fmla="*/ 0 60000 65536"/>
                <a:gd name="T9" fmla="*/ 0 w 17798"/>
                <a:gd name="T10" fmla="*/ 0 h 21507"/>
                <a:gd name="T11" fmla="*/ 17798 w 17798"/>
                <a:gd name="T12" fmla="*/ 21507 h 21507"/>
              </a:gdLst>
              <a:ahLst/>
              <a:cxnLst>
                <a:cxn ang="T6">
                  <a:pos x="T0" y="T1"/>
                </a:cxn>
                <a:cxn ang="T7">
                  <a:pos x="T2" y="T3"/>
                </a:cxn>
                <a:cxn ang="T8">
                  <a:pos x="T4" y="T5"/>
                </a:cxn>
              </a:cxnLst>
              <a:rect l="T9" t="T10" r="T11" b="T12"/>
              <a:pathLst>
                <a:path w="17798" h="21507" fill="none" extrusionOk="0">
                  <a:moveTo>
                    <a:pt x="2000" y="-1"/>
                  </a:moveTo>
                  <a:cubicBezTo>
                    <a:pt x="8380" y="593"/>
                    <a:pt x="14167" y="3988"/>
                    <a:pt x="17797" y="9268"/>
                  </a:cubicBezTo>
                </a:path>
                <a:path w="17798" h="21507" stroke="0" extrusionOk="0">
                  <a:moveTo>
                    <a:pt x="2000" y="-1"/>
                  </a:moveTo>
                  <a:cubicBezTo>
                    <a:pt x="8380" y="593"/>
                    <a:pt x="14167" y="3988"/>
                    <a:pt x="17797" y="9268"/>
                  </a:cubicBezTo>
                  <a:lnTo>
                    <a:pt x="0" y="21507"/>
                  </a:lnTo>
                  <a:lnTo>
                    <a:pt x="2000" y="-1"/>
                  </a:lnTo>
                  <a:close/>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extLst>
      <p:ext uri="{BB962C8B-B14F-4D97-AF65-F5344CB8AC3E}">
        <p14:creationId xmlns:p14="http://schemas.microsoft.com/office/powerpoint/2010/main" val="25599098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barn(inVertical)">
                                      <p:cBhvr>
                                        <p:cTn id="7" dur="500"/>
                                        <p:tgtEl>
                                          <p:spTgt spid="53"/>
                                        </p:tgtEl>
                                      </p:cBhvr>
                                    </p:animEffect>
                                  </p:childTnLst>
                                </p:cTn>
                              </p:par>
                              <p:par>
                                <p:cTn id="8" presetID="16" presetClass="entr" presetSubtype="21" fill="hold"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barn(inVertical)">
                                      <p:cBhvr>
                                        <p:cTn id="10" dur="500"/>
                                        <p:tgtEl>
                                          <p:spTgt spid="3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10640"/>
                                        </p:tgtEl>
                                        <p:attrNameLst>
                                          <p:attrName>style.visibility</p:attrName>
                                        </p:attrNameLst>
                                      </p:cBhvr>
                                      <p:to>
                                        <p:strVal val="visible"/>
                                      </p:to>
                                    </p:set>
                                    <p:animEffect transition="in" filter="blinds(horizontal)">
                                      <p:cBhvr>
                                        <p:cTn id="15" dur="500"/>
                                        <p:tgtEl>
                                          <p:spTgt spid="110640"/>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10641"/>
                                        </p:tgtEl>
                                        <p:attrNameLst>
                                          <p:attrName>style.visibility</p:attrName>
                                        </p:attrNameLst>
                                      </p:cBhvr>
                                      <p:to>
                                        <p:strVal val="visible"/>
                                      </p:to>
                                    </p:set>
                                    <p:animEffect transition="in" filter="blinds(horizontal)">
                                      <p:cBhvr>
                                        <p:cTn id="18" dur="500"/>
                                        <p:tgtEl>
                                          <p:spTgt spid="11064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nodeType="clickEffect">
                                  <p:stCondLst>
                                    <p:cond delay="0"/>
                                  </p:stCondLst>
                                  <p:childTnLst>
                                    <p:set>
                                      <p:cBhvr>
                                        <p:cTn id="22" dur="1" fill="hold">
                                          <p:stCondLst>
                                            <p:cond delay="0"/>
                                          </p:stCondLst>
                                        </p:cTn>
                                        <p:tgtEl>
                                          <p:spTgt spid="7176"/>
                                        </p:tgtEl>
                                        <p:attrNameLst>
                                          <p:attrName>style.visibility</p:attrName>
                                        </p:attrNameLst>
                                      </p:cBhvr>
                                      <p:to>
                                        <p:strVal val="visible"/>
                                      </p:to>
                                    </p:set>
                                    <p:animEffect transition="in" filter="wipe(left)">
                                      <p:cBhvr>
                                        <p:cTn id="23" dur="500"/>
                                        <p:tgtEl>
                                          <p:spTgt spid="71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640" grpId="0"/>
      <p:bldP spid="11064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ectangle 80"/>
          <p:cNvSpPr/>
          <p:nvPr/>
        </p:nvSpPr>
        <p:spPr>
          <a:xfrm>
            <a:off x="227013" y="214313"/>
            <a:ext cx="8809037" cy="714375"/>
          </a:xfrm>
          <a:prstGeom prst="rect">
            <a:avLst/>
          </a:prstGeom>
          <a:gradFill>
            <a:gsLst>
              <a:gs pos="0">
                <a:srgbClr val="C4FD99"/>
              </a:gs>
              <a:gs pos="64999">
                <a:srgbClr val="C4FD99"/>
              </a:gs>
              <a:gs pos="100000">
                <a:srgbClr val="C6FBB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400" b="1" dirty="0">
                <a:solidFill>
                  <a:schemeClr val="tx1"/>
                </a:solidFill>
                <a:latin typeface="Times New Roman" pitchFamily="18" charset="0"/>
                <a:cs typeface="Times New Roman" pitchFamily="18" charset="0"/>
              </a:rPr>
              <a:t>3. </a:t>
            </a:r>
            <a:r>
              <a:rPr lang="en-US" sz="2400" b="1" dirty="0" err="1">
                <a:solidFill>
                  <a:schemeClr val="tx1"/>
                </a:solidFill>
                <a:latin typeface="Times New Roman" pitchFamily="18" charset="0"/>
                <a:cs typeface="Times New Roman" pitchFamily="18" charset="0"/>
              </a:rPr>
              <a:t>Tỉ</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số</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hai</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đường</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cao</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tỉ</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số</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diện</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tích</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của</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hai</a:t>
            </a:r>
            <a:r>
              <a:rPr lang="en-US" sz="2400" b="1" dirty="0">
                <a:solidFill>
                  <a:schemeClr val="tx1"/>
                </a:solidFill>
                <a:latin typeface="Times New Roman" pitchFamily="18" charset="0"/>
                <a:cs typeface="Times New Roman" pitchFamily="18" charset="0"/>
              </a:rPr>
              <a:t> tam </a:t>
            </a:r>
            <a:r>
              <a:rPr lang="en-US" sz="2400" b="1" dirty="0" err="1">
                <a:solidFill>
                  <a:schemeClr val="tx1"/>
                </a:solidFill>
                <a:latin typeface="Times New Roman" pitchFamily="18" charset="0"/>
                <a:cs typeface="Times New Roman" pitchFamily="18" charset="0"/>
              </a:rPr>
              <a:t>giác</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đồng</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dạng</a:t>
            </a:r>
            <a:r>
              <a:rPr lang="en-US" sz="2400" b="1" dirty="0">
                <a:solidFill>
                  <a:srgbClr val="FF0000"/>
                </a:solidFill>
                <a:latin typeface="Times New Roman" pitchFamily="18" charset="0"/>
                <a:cs typeface="Times New Roman" pitchFamily="18" charset="0"/>
              </a:rPr>
              <a:t>.</a:t>
            </a:r>
          </a:p>
        </p:txBody>
      </p:sp>
      <p:sp>
        <p:nvSpPr>
          <p:cNvPr id="21508"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grpSp>
        <p:nvGrpSpPr>
          <p:cNvPr id="174" name="Group 173"/>
          <p:cNvGrpSpPr>
            <a:grpSpLocks/>
          </p:cNvGrpSpPr>
          <p:nvPr/>
        </p:nvGrpSpPr>
        <p:grpSpPr bwMode="auto">
          <a:xfrm>
            <a:off x="200025" y="1871663"/>
            <a:ext cx="4000500" cy="2214562"/>
            <a:chOff x="199534" y="1872112"/>
            <a:chExt cx="4000529" cy="2214112"/>
          </a:xfrm>
        </p:grpSpPr>
        <p:grpSp>
          <p:nvGrpSpPr>
            <p:cNvPr id="83" name="Group 45"/>
            <p:cNvGrpSpPr/>
            <p:nvPr/>
          </p:nvGrpSpPr>
          <p:grpSpPr>
            <a:xfrm>
              <a:off x="199534" y="1872112"/>
              <a:ext cx="4000529" cy="2199830"/>
              <a:chOff x="428596" y="2714620"/>
              <a:chExt cx="3500462" cy="2419813"/>
            </a:xfrm>
            <a:noFill/>
          </p:grpSpPr>
          <p:sp>
            <p:nvSpPr>
              <p:cNvPr id="87" name="Rectangle 86"/>
              <p:cNvSpPr/>
              <p:nvPr/>
            </p:nvSpPr>
            <p:spPr>
              <a:xfrm>
                <a:off x="428596" y="2714620"/>
                <a:ext cx="3500462" cy="235745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sz="2400" b="1" dirty="0">
                  <a:solidFill>
                    <a:schemeClr val="tx1"/>
                  </a:solidFill>
                  <a:latin typeface="Times New Roman" pitchFamily="18" charset="0"/>
                  <a:cs typeface="Times New Roman" pitchFamily="18" charset="0"/>
                  <a:sym typeface="Symbol"/>
                </a:endParaRPr>
              </a:p>
              <a:p>
                <a:pPr>
                  <a:defRPr/>
                </a:pPr>
                <a:r>
                  <a:rPr lang="en-US" sz="2400" b="1" dirty="0">
                    <a:solidFill>
                      <a:schemeClr val="tx1"/>
                    </a:solidFill>
                    <a:latin typeface="Times New Roman" pitchFamily="18" charset="0"/>
                    <a:cs typeface="Times New Roman" pitchFamily="18" charset="0"/>
                    <a:sym typeface="Symbol"/>
                  </a:rPr>
                  <a:t>         ABC    A’B’C’</a:t>
                </a:r>
              </a:p>
              <a:p>
                <a:pPr>
                  <a:defRPr/>
                </a:pPr>
                <a:r>
                  <a:rPr lang="en-US" sz="2400" b="1" dirty="0">
                    <a:solidFill>
                      <a:schemeClr val="tx1"/>
                    </a:solidFill>
                    <a:latin typeface="Times New Roman" pitchFamily="18" charset="0"/>
                    <a:cs typeface="Times New Roman" pitchFamily="18" charset="0"/>
                    <a:sym typeface="Symbol"/>
                  </a:rPr>
                  <a:t>GT   </a:t>
                </a:r>
                <a:r>
                  <a:rPr lang="en-US" sz="2400" b="1" dirty="0" err="1">
                    <a:solidFill>
                      <a:schemeClr val="tx1"/>
                    </a:solidFill>
                    <a:latin typeface="Times New Roman" pitchFamily="18" charset="0"/>
                    <a:cs typeface="Times New Roman" pitchFamily="18" charset="0"/>
                    <a:sym typeface="Symbol"/>
                  </a:rPr>
                  <a:t>theo</a:t>
                </a:r>
                <a:r>
                  <a:rPr lang="en-US" sz="2400" b="1" dirty="0">
                    <a:solidFill>
                      <a:schemeClr val="tx1"/>
                    </a:solidFill>
                    <a:latin typeface="Times New Roman" pitchFamily="18" charset="0"/>
                    <a:cs typeface="Times New Roman" pitchFamily="18" charset="0"/>
                    <a:sym typeface="Symbol"/>
                  </a:rPr>
                  <a:t> </a:t>
                </a:r>
                <a:r>
                  <a:rPr lang="en-US" sz="2400" b="1" dirty="0" err="1">
                    <a:solidFill>
                      <a:schemeClr val="tx1"/>
                    </a:solidFill>
                    <a:latin typeface="Times New Roman" pitchFamily="18" charset="0"/>
                    <a:cs typeface="Times New Roman" pitchFamily="18" charset="0"/>
                    <a:sym typeface="Symbol"/>
                  </a:rPr>
                  <a:t>tỉ</a:t>
                </a:r>
                <a:r>
                  <a:rPr lang="en-US" sz="2400" b="1" dirty="0">
                    <a:solidFill>
                      <a:schemeClr val="tx1"/>
                    </a:solidFill>
                    <a:latin typeface="Times New Roman" pitchFamily="18" charset="0"/>
                    <a:cs typeface="Times New Roman" pitchFamily="18" charset="0"/>
                    <a:sym typeface="Symbol"/>
                  </a:rPr>
                  <a:t> </a:t>
                </a:r>
                <a:r>
                  <a:rPr lang="en-US" sz="2400" b="1" dirty="0" err="1">
                    <a:solidFill>
                      <a:schemeClr val="tx1"/>
                    </a:solidFill>
                    <a:latin typeface="Times New Roman" pitchFamily="18" charset="0"/>
                    <a:cs typeface="Times New Roman" pitchFamily="18" charset="0"/>
                    <a:sym typeface="Symbol"/>
                  </a:rPr>
                  <a:t>số</a:t>
                </a:r>
                <a:r>
                  <a:rPr lang="en-US" sz="2400" b="1" dirty="0">
                    <a:solidFill>
                      <a:schemeClr val="tx1"/>
                    </a:solidFill>
                    <a:latin typeface="Times New Roman" pitchFamily="18" charset="0"/>
                    <a:cs typeface="Times New Roman" pitchFamily="18" charset="0"/>
                    <a:sym typeface="Symbol"/>
                  </a:rPr>
                  <a:t> </a:t>
                </a:r>
                <a:r>
                  <a:rPr lang="en-US" sz="2400" b="1" dirty="0" err="1">
                    <a:solidFill>
                      <a:schemeClr val="tx1"/>
                    </a:solidFill>
                    <a:latin typeface="Times New Roman" pitchFamily="18" charset="0"/>
                    <a:cs typeface="Times New Roman" pitchFamily="18" charset="0"/>
                    <a:sym typeface="Symbol"/>
                  </a:rPr>
                  <a:t>đồng</a:t>
                </a:r>
                <a:r>
                  <a:rPr lang="en-US" sz="2400" b="1" dirty="0">
                    <a:solidFill>
                      <a:schemeClr val="tx1"/>
                    </a:solidFill>
                    <a:latin typeface="Times New Roman" pitchFamily="18" charset="0"/>
                    <a:cs typeface="Times New Roman" pitchFamily="18" charset="0"/>
                    <a:sym typeface="Symbol"/>
                  </a:rPr>
                  <a:t> </a:t>
                </a:r>
                <a:r>
                  <a:rPr lang="en-US" sz="2400" b="1" dirty="0" err="1">
                    <a:solidFill>
                      <a:schemeClr val="tx1"/>
                    </a:solidFill>
                    <a:latin typeface="Times New Roman" pitchFamily="18" charset="0"/>
                    <a:cs typeface="Times New Roman" pitchFamily="18" charset="0"/>
                    <a:sym typeface="Symbol"/>
                  </a:rPr>
                  <a:t>dạng</a:t>
                </a:r>
                <a:r>
                  <a:rPr lang="en-US" sz="2400" b="1" dirty="0">
                    <a:solidFill>
                      <a:schemeClr val="tx1"/>
                    </a:solidFill>
                    <a:latin typeface="Times New Roman" pitchFamily="18" charset="0"/>
                    <a:cs typeface="Times New Roman" pitchFamily="18" charset="0"/>
                    <a:sym typeface="Symbol"/>
                  </a:rPr>
                  <a:t> k.</a:t>
                </a:r>
                <a:endParaRPr lang="en-US" sz="2400" b="1" baseline="30000" dirty="0">
                  <a:solidFill>
                    <a:schemeClr val="tx1"/>
                  </a:solidFill>
                  <a:latin typeface="Times New Roman" pitchFamily="18" charset="0"/>
                  <a:cs typeface="Times New Roman" pitchFamily="18" charset="0"/>
                  <a:sym typeface="Symbol"/>
                </a:endParaRPr>
              </a:p>
              <a:p>
                <a:pPr>
                  <a:lnSpc>
                    <a:spcPct val="150000"/>
                  </a:lnSpc>
                  <a:defRPr/>
                </a:pPr>
                <a:r>
                  <a:rPr lang="en-US" sz="2400" b="1" dirty="0">
                    <a:solidFill>
                      <a:schemeClr val="tx1"/>
                    </a:solidFill>
                    <a:latin typeface="Times New Roman" pitchFamily="18" charset="0"/>
                    <a:cs typeface="Times New Roman" pitchFamily="18" charset="0"/>
                    <a:sym typeface="Symbol"/>
                  </a:rPr>
                  <a:t>         A’H’  B’C’, AH  BC</a:t>
                </a:r>
              </a:p>
              <a:p>
                <a:pPr>
                  <a:lnSpc>
                    <a:spcPct val="200000"/>
                  </a:lnSpc>
                  <a:defRPr/>
                </a:pPr>
                <a:r>
                  <a:rPr lang="en-US" sz="2400" b="1" dirty="0">
                    <a:solidFill>
                      <a:schemeClr val="tx1"/>
                    </a:solidFill>
                    <a:latin typeface="Times New Roman" pitchFamily="18" charset="0"/>
                    <a:cs typeface="Times New Roman" pitchFamily="18" charset="0"/>
                    <a:sym typeface="Symbol"/>
                  </a:rPr>
                  <a:t>KL                 = k</a:t>
                </a:r>
                <a:r>
                  <a:rPr lang="en-US" sz="2400" b="1" baseline="30000" dirty="0">
                    <a:solidFill>
                      <a:schemeClr val="tx1"/>
                    </a:solidFill>
                    <a:latin typeface="Times New Roman" pitchFamily="18" charset="0"/>
                    <a:cs typeface="Times New Roman" pitchFamily="18" charset="0"/>
                    <a:sym typeface="Symbol"/>
                  </a:rPr>
                  <a:t>2</a:t>
                </a:r>
                <a:r>
                  <a:rPr lang="en-US" sz="2400" b="1" dirty="0">
                    <a:solidFill>
                      <a:schemeClr val="tx1"/>
                    </a:solidFill>
                    <a:latin typeface="Times New Roman" pitchFamily="18" charset="0"/>
                    <a:cs typeface="Times New Roman" pitchFamily="18" charset="0"/>
                    <a:sym typeface="Symbol"/>
                  </a:rPr>
                  <a:t>.</a:t>
                </a:r>
              </a:p>
              <a:p>
                <a:pPr>
                  <a:defRPr/>
                </a:pPr>
                <a:endParaRPr lang="en-US" sz="2400" b="1" dirty="0">
                  <a:solidFill>
                    <a:schemeClr val="tx1"/>
                  </a:solidFill>
                  <a:latin typeface="Times New Roman" pitchFamily="18" charset="0"/>
                  <a:cs typeface="Times New Roman" pitchFamily="18" charset="0"/>
                  <a:sym typeface="Symbol"/>
                </a:endParaRPr>
              </a:p>
            </p:txBody>
          </p:sp>
          <p:pic>
            <p:nvPicPr>
              <p:cNvPr id="90"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879190" y="2825647"/>
                <a:ext cx="228600" cy="409575"/>
              </a:xfrm>
              <a:prstGeom prst="rect">
                <a:avLst/>
              </a:prstGeom>
              <a:grpFill/>
            </p:spPr>
          </p:pic>
          <p:cxnSp>
            <p:nvCxnSpPr>
              <p:cNvPr id="91" name="Straight Connector 90"/>
              <p:cNvCxnSpPr/>
              <p:nvPr/>
            </p:nvCxnSpPr>
            <p:spPr>
              <a:xfrm rot="5400000">
                <a:off x="-81998" y="4046771"/>
                <a:ext cx="2173734" cy="1589"/>
              </a:xfrm>
              <a:prstGeom prst="line">
                <a:avLst/>
              </a:prstGeom>
              <a:grpFill/>
              <a:ln w="158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504009" y="4191451"/>
                <a:ext cx="3375445" cy="1"/>
              </a:xfrm>
              <a:prstGeom prst="line">
                <a:avLst/>
              </a:prstGeom>
              <a:grpFill/>
              <a:ln w="15875">
                <a:solidFill>
                  <a:srgbClr val="0000FF"/>
                </a:solidFill>
              </a:ln>
            </p:spPr>
            <p:style>
              <a:lnRef idx="1">
                <a:schemeClr val="accent1"/>
              </a:lnRef>
              <a:fillRef idx="0">
                <a:schemeClr val="accent1"/>
              </a:fillRef>
              <a:effectRef idx="0">
                <a:schemeClr val="accent1"/>
              </a:effectRef>
              <a:fontRef idx="minor">
                <a:schemeClr val="tx1"/>
              </a:fontRef>
            </p:style>
          </p:cxnSp>
        </p:grpSp>
        <p:pic>
          <p:nvPicPr>
            <p:cNvPr id="21540" name="Picture 1"/>
            <p:cNvPicPr>
              <a:picLocks noChangeAspect="1" noChangeArrowheads="1"/>
            </p:cNvPicPr>
            <p:nvPr/>
          </p:nvPicPr>
          <p:blipFill>
            <a:blip r:embed="rId5">
              <a:clrChange>
                <a:clrFrom>
                  <a:srgbClr val="FFFFFF"/>
                </a:clrFrom>
                <a:clrTo>
                  <a:srgbClr val="FFFFFF">
                    <a:alpha val="0"/>
                  </a:srgbClr>
                </a:clrTo>
              </a:clrChange>
              <a:grayscl/>
              <a:biLevel thresh="50000"/>
              <a:extLst>
                <a:ext uri="{28A0092B-C50C-407E-A947-70E740481C1C}">
                  <a14:useLocalDpi xmlns:a14="http://schemas.microsoft.com/office/drawing/2010/main" val="0"/>
                </a:ext>
              </a:extLst>
            </a:blip>
            <a:srcRect/>
            <a:stretch>
              <a:fillRect/>
            </a:stretch>
          </p:blipFill>
          <p:spPr bwMode="auto">
            <a:xfrm>
              <a:off x="1089213" y="3286124"/>
              <a:ext cx="86677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1510"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21512"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21513"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21514"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21515"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sp>
        <p:nvSpPr>
          <p:cNvPr id="21516" name="Rectangle 1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ltLang="en-US"/>
          </a:p>
        </p:txBody>
      </p:sp>
      <p:graphicFrame>
        <p:nvGraphicFramePr>
          <p:cNvPr id="4" name="Object 3"/>
          <p:cNvGraphicFramePr>
            <a:graphicFrameLocks noChangeAspect="1"/>
          </p:cNvGraphicFramePr>
          <p:nvPr/>
        </p:nvGraphicFramePr>
        <p:xfrm>
          <a:off x="827584" y="4724580"/>
          <a:ext cx="1913849" cy="706302"/>
        </p:xfrm>
        <a:graphic>
          <a:graphicData uri="http://schemas.openxmlformats.org/presentationml/2006/ole">
            <mc:AlternateContent xmlns:mc="http://schemas.openxmlformats.org/markup-compatibility/2006">
              <mc:Choice xmlns:v="urn:schemas-microsoft-com:vml" Requires="v">
                <p:oleObj spid="_x0000_s44097" name="Equation" r:id="rId6" imgW="1066680" imgH="393480" progId="Equation.DSMT4">
                  <p:embed/>
                </p:oleObj>
              </mc:Choice>
              <mc:Fallback>
                <p:oleObj name="Equation" r:id="rId6" imgW="1066680" imgH="393480" progId="Equation.DSMT4">
                  <p:embed/>
                  <p:pic>
                    <p:nvPicPr>
                      <p:cNvPr id="0" name=""/>
                      <p:cNvPicPr/>
                      <p:nvPr/>
                    </p:nvPicPr>
                    <p:blipFill>
                      <a:blip r:embed="rId7"/>
                      <a:stretch>
                        <a:fillRect/>
                      </a:stretch>
                    </p:blipFill>
                    <p:spPr>
                      <a:xfrm>
                        <a:off x="827584" y="4724580"/>
                        <a:ext cx="1913849" cy="706302"/>
                      </a:xfrm>
                      <a:prstGeom prst="rect">
                        <a:avLst/>
                      </a:prstGeom>
                    </p:spPr>
                  </p:pic>
                </p:oleObj>
              </mc:Fallback>
            </mc:AlternateContent>
          </a:graphicData>
        </a:graphic>
      </p:graphicFrame>
      <p:graphicFrame>
        <p:nvGraphicFramePr>
          <p:cNvPr id="6" name="Object 5"/>
          <p:cNvGraphicFramePr>
            <a:graphicFrameLocks noChangeAspect="1"/>
          </p:cNvGraphicFramePr>
          <p:nvPr/>
        </p:nvGraphicFramePr>
        <p:xfrm>
          <a:off x="2987824" y="4719294"/>
          <a:ext cx="2428300" cy="697012"/>
        </p:xfrm>
        <a:graphic>
          <a:graphicData uri="http://schemas.openxmlformats.org/presentationml/2006/ole">
            <mc:AlternateContent xmlns:mc="http://schemas.openxmlformats.org/markup-compatibility/2006">
              <mc:Choice xmlns:v="urn:schemas-microsoft-com:vml" Requires="v">
                <p:oleObj spid="_x0000_s44098" name="Equation" r:id="rId8" imgW="1371600" imgH="393480" progId="Equation.DSMT4">
                  <p:embed/>
                </p:oleObj>
              </mc:Choice>
              <mc:Fallback>
                <p:oleObj name="Equation" r:id="rId8" imgW="1371600" imgH="393480" progId="Equation.DSMT4">
                  <p:embed/>
                  <p:pic>
                    <p:nvPicPr>
                      <p:cNvPr id="0" name=""/>
                      <p:cNvPicPr/>
                      <p:nvPr/>
                    </p:nvPicPr>
                    <p:blipFill>
                      <a:blip r:embed="rId9"/>
                      <a:stretch>
                        <a:fillRect/>
                      </a:stretch>
                    </p:blipFill>
                    <p:spPr>
                      <a:xfrm>
                        <a:off x="2987824" y="4719294"/>
                        <a:ext cx="2428300" cy="697012"/>
                      </a:xfrm>
                      <a:prstGeom prst="rect">
                        <a:avLst/>
                      </a:prstGeom>
                    </p:spPr>
                  </p:pic>
                </p:oleObj>
              </mc:Fallback>
            </mc:AlternateContent>
          </a:graphicData>
        </a:graphic>
      </p:graphicFrame>
      <p:graphicFrame>
        <p:nvGraphicFramePr>
          <p:cNvPr id="7" name="Object 6"/>
          <p:cNvGraphicFramePr>
            <a:graphicFrameLocks noChangeAspect="1"/>
          </p:cNvGraphicFramePr>
          <p:nvPr/>
        </p:nvGraphicFramePr>
        <p:xfrm>
          <a:off x="689719" y="5445224"/>
          <a:ext cx="5178425" cy="1333500"/>
        </p:xfrm>
        <a:graphic>
          <a:graphicData uri="http://schemas.openxmlformats.org/presentationml/2006/ole">
            <mc:AlternateContent xmlns:mc="http://schemas.openxmlformats.org/markup-compatibility/2006">
              <mc:Choice xmlns:v="urn:schemas-microsoft-com:vml" Requires="v">
                <p:oleObj spid="_x0000_s44099" name="Equation" r:id="rId10" imgW="2958840" imgH="761760" progId="Equation.DSMT4">
                  <p:embed/>
                </p:oleObj>
              </mc:Choice>
              <mc:Fallback>
                <p:oleObj name="Equation" r:id="rId10" imgW="2958840" imgH="761760" progId="Equation.DSMT4">
                  <p:embed/>
                  <p:pic>
                    <p:nvPicPr>
                      <p:cNvPr id="0" name=""/>
                      <p:cNvPicPr/>
                      <p:nvPr/>
                    </p:nvPicPr>
                    <p:blipFill>
                      <a:blip r:embed="rId11"/>
                      <a:stretch>
                        <a:fillRect/>
                      </a:stretch>
                    </p:blipFill>
                    <p:spPr>
                      <a:xfrm>
                        <a:off x="689719" y="5445224"/>
                        <a:ext cx="5178425" cy="1333500"/>
                      </a:xfrm>
                      <a:prstGeom prst="rect">
                        <a:avLst/>
                      </a:prstGeom>
                    </p:spPr>
                  </p:pic>
                </p:oleObj>
              </mc:Fallback>
            </mc:AlternateContent>
          </a:graphicData>
        </a:graphic>
      </p:graphicFrame>
      <p:grpSp>
        <p:nvGrpSpPr>
          <p:cNvPr id="43" name="Group 20"/>
          <p:cNvGrpSpPr>
            <a:grpSpLocks/>
          </p:cNvGrpSpPr>
          <p:nvPr/>
        </p:nvGrpSpPr>
        <p:grpSpPr bwMode="auto">
          <a:xfrm>
            <a:off x="4355976" y="1412776"/>
            <a:ext cx="2598738" cy="2136775"/>
            <a:chOff x="3163" y="624"/>
            <a:chExt cx="1637" cy="1346"/>
          </a:xfrm>
        </p:grpSpPr>
        <p:sp>
          <p:nvSpPr>
            <p:cNvPr id="44" name="Line 21"/>
            <p:cNvSpPr>
              <a:spLocks noChangeShapeType="1"/>
            </p:cNvSpPr>
            <p:nvPr/>
          </p:nvSpPr>
          <p:spPr bwMode="auto">
            <a:xfrm flipH="1">
              <a:off x="3206" y="858"/>
              <a:ext cx="371" cy="890"/>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 name="Line 22"/>
            <p:cNvSpPr>
              <a:spLocks noChangeShapeType="1"/>
            </p:cNvSpPr>
            <p:nvPr/>
          </p:nvSpPr>
          <p:spPr bwMode="auto">
            <a:xfrm>
              <a:off x="3577" y="858"/>
              <a:ext cx="1127" cy="890"/>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 name="Line 23"/>
            <p:cNvSpPr>
              <a:spLocks noChangeShapeType="1"/>
            </p:cNvSpPr>
            <p:nvPr/>
          </p:nvSpPr>
          <p:spPr bwMode="auto">
            <a:xfrm>
              <a:off x="3206" y="1748"/>
              <a:ext cx="1498" cy="1"/>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 name="Line 24"/>
            <p:cNvSpPr>
              <a:spLocks noChangeShapeType="1"/>
            </p:cNvSpPr>
            <p:nvPr/>
          </p:nvSpPr>
          <p:spPr bwMode="auto">
            <a:xfrm>
              <a:off x="3577" y="858"/>
              <a:ext cx="1" cy="890"/>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Line 25"/>
            <p:cNvSpPr>
              <a:spLocks noChangeShapeType="1"/>
            </p:cNvSpPr>
            <p:nvPr/>
          </p:nvSpPr>
          <p:spPr bwMode="auto">
            <a:xfrm>
              <a:off x="3577" y="1615"/>
              <a:ext cx="153" cy="1"/>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 name="Line 26"/>
            <p:cNvSpPr>
              <a:spLocks noChangeShapeType="1"/>
            </p:cNvSpPr>
            <p:nvPr/>
          </p:nvSpPr>
          <p:spPr bwMode="auto">
            <a:xfrm>
              <a:off x="3730" y="1615"/>
              <a:ext cx="1" cy="133"/>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Oval 27"/>
            <p:cNvSpPr>
              <a:spLocks noChangeArrowheads="1"/>
            </p:cNvSpPr>
            <p:nvPr/>
          </p:nvSpPr>
          <p:spPr bwMode="auto">
            <a:xfrm>
              <a:off x="3196" y="1738"/>
              <a:ext cx="25" cy="24"/>
            </a:xfrm>
            <a:prstGeom prst="ellipse">
              <a:avLst/>
            </a:prstGeom>
            <a:solidFill>
              <a:srgbClr val="FF0000"/>
            </a:solidFill>
            <a:ln w="3175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51" name="Rectangle 28"/>
            <p:cNvSpPr>
              <a:spLocks noChangeArrowheads="1"/>
            </p:cNvSpPr>
            <p:nvPr/>
          </p:nvSpPr>
          <p:spPr bwMode="auto">
            <a:xfrm>
              <a:off x="3163" y="1776"/>
              <a:ext cx="108"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B</a:t>
              </a:r>
            </a:p>
          </p:txBody>
        </p:sp>
        <p:sp>
          <p:nvSpPr>
            <p:cNvPr id="52" name="Oval 29"/>
            <p:cNvSpPr>
              <a:spLocks noChangeArrowheads="1"/>
            </p:cNvSpPr>
            <p:nvPr/>
          </p:nvSpPr>
          <p:spPr bwMode="auto">
            <a:xfrm>
              <a:off x="3567" y="844"/>
              <a:ext cx="25" cy="23"/>
            </a:xfrm>
            <a:prstGeom prst="ellipse">
              <a:avLst/>
            </a:prstGeom>
            <a:solidFill>
              <a:srgbClr val="FF0000"/>
            </a:solidFill>
            <a:ln w="3175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53" name="Rectangle 30"/>
            <p:cNvSpPr>
              <a:spLocks noChangeArrowheads="1"/>
            </p:cNvSpPr>
            <p:nvPr/>
          </p:nvSpPr>
          <p:spPr bwMode="auto">
            <a:xfrm>
              <a:off x="3532" y="624"/>
              <a:ext cx="16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lIns="0" tIns="0" rIns="0" bIns="0">
              <a:spAutoFit/>
            </a:bodyPr>
            <a:lstStyle/>
            <a:p>
              <a:pPr eaLnBrk="1" hangingPunct="1"/>
              <a:r>
                <a:rPr lang="en-US" altLang="en-US" sz="2000" b="1">
                  <a:latin typeface="Times New Roman" pitchFamily="18" charset="0"/>
                  <a:cs typeface="Times New Roman" pitchFamily="18" charset="0"/>
                </a:rPr>
                <a:t>A</a:t>
              </a:r>
            </a:p>
          </p:txBody>
        </p:sp>
        <p:sp>
          <p:nvSpPr>
            <p:cNvPr id="54" name="Oval 31"/>
            <p:cNvSpPr>
              <a:spLocks noChangeArrowheads="1"/>
            </p:cNvSpPr>
            <p:nvPr/>
          </p:nvSpPr>
          <p:spPr bwMode="auto">
            <a:xfrm>
              <a:off x="4694" y="1738"/>
              <a:ext cx="25" cy="24"/>
            </a:xfrm>
            <a:prstGeom prst="ellipse">
              <a:avLst/>
            </a:prstGeom>
            <a:solidFill>
              <a:srgbClr val="FF0000"/>
            </a:solidFill>
            <a:ln w="3175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55" name="Rectangle 32"/>
            <p:cNvSpPr>
              <a:spLocks noChangeArrowheads="1"/>
            </p:cNvSpPr>
            <p:nvPr/>
          </p:nvSpPr>
          <p:spPr bwMode="auto">
            <a:xfrm>
              <a:off x="4684" y="1776"/>
              <a:ext cx="1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C</a:t>
              </a:r>
            </a:p>
          </p:txBody>
        </p:sp>
        <p:sp>
          <p:nvSpPr>
            <p:cNvPr id="56" name="Oval 33"/>
            <p:cNvSpPr>
              <a:spLocks noChangeArrowheads="1"/>
            </p:cNvSpPr>
            <p:nvPr/>
          </p:nvSpPr>
          <p:spPr bwMode="auto">
            <a:xfrm>
              <a:off x="3567" y="1738"/>
              <a:ext cx="25" cy="24"/>
            </a:xfrm>
            <a:prstGeom prst="ellipse">
              <a:avLst/>
            </a:prstGeom>
            <a:solidFill>
              <a:srgbClr val="FF0000"/>
            </a:solidFill>
            <a:ln w="3175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57" name="Rectangle 34"/>
            <p:cNvSpPr>
              <a:spLocks noChangeArrowheads="1"/>
            </p:cNvSpPr>
            <p:nvPr/>
          </p:nvSpPr>
          <p:spPr bwMode="auto">
            <a:xfrm>
              <a:off x="3537" y="1775"/>
              <a:ext cx="125"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H</a:t>
              </a:r>
            </a:p>
          </p:txBody>
        </p:sp>
        <p:sp>
          <p:nvSpPr>
            <p:cNvPr id="58" name="Arc 35"/>
            <p:cNvSpPr>
              <a:spLocks/>
            </p:cNvSpPr>
            <p:nvPr/>
          </p:nvSpPr>
          <p:spPr bwMode="auto">
            <a:xfrm>
              <a:off x="3264" y="1590"/>
              <a:ext cx="141" cy="192"/>
            </a:xfrm>
            <a:custGeom>
              <a:avLst/>
              <a:gdLst>
                <a:gd name="T0" fmla="*/ 0 w 21088"/>
                <a:gd name="T1" fmla="*/ 0 h 21600"/>
                <a:gd name="T2" fmla="*/ 0 w 21088"/>
                <a:gd name="T3" fmla="*/ 0 h 21600"/>
                <a:gd name="T4" fmla="*/ 0 w 21088"/>
                <a:gd name="T5" fmla="*/ 0 h 21600"/>
                <a:gd name="T6" fmla="*/ 0 60000 65536"/>
                <a:gd name="T7" fmla="*/ 0 60000 65536"/>
                <a:gd name="T8" fmla="*/ 0 60000 65536"/>
                <a:gd name="T9" fmla="*/ 0 w 21088"/>
                <a:gd name="T10" fmla="*/ 0 h 21600"/>
                <a:gd name="T11" fmla="*/ 21088 w 21088"/>
                <a:gd name="T12" fmla="*/ 21600 h 21600"/>
              </a:gdLst>
              <a:ahLst/>
              <a:cxnLst>
                <a:cxn ang="T6">
                  <a:pos x="T0" y="T1"/>
                </a:cxn>
                <a:cxn ang="T7">
                  <a:pos x="T2" y="T3"/>
                </a:cxn>
                <a:cxn ang="T8">
                  <a:pos x="T4" y="T5"/>
                </a:cxn>
              </a:cxnLst>
              <a:rect l="T9" t="T10" r="T11" b="T12"/>
              <a:pathLst>
                <a:path w="21088" h="21600" fill="none" extrusionOk="0">
                  <a:moveTo>
                    <a:pt x="0" y="0"/>
                  </a:moveTo>
                  <a:cubicBezTo>
                    <a:pt x="10128" y="0"/>
                    <a:pt x="18896" y="7037"/>
                    <a:pt x="21088" y="16925"/>
                  </a:cubicBezTo>
                </a:path>
                <a:path w="21088" h="21600" stroke="0" extrusionOk="0">
                  <a:moveTo>
                    <a:pt x="0" y="0"/>
                  </a:moveTo>
                  <a:cubicBezTo>
                    <a:pt x="10128" y="0"/>
                    <a:pt x="18896" y="7037"/>
                    <a:pt x="21088" y="16925"/>
                  </a:cubicBezTo>
                  <a:lnTo>
                    <a:pt x="0" y="21600"/>
                  </a:lnTo>
                  <a:lnTo>
                    <a:pt x="0" y="0"/>
                  </a:lnTo>
                  <a:close/>
                </a:path>
              </a:pathLst>
            </a:custGeom>
            <a:noFill/>
            <a:ln w="317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9" name="Group 36"/>
          <p:cNvGrpSpPr>
            <a:grpSpLocks/>
          </p:cNvGrpSpPr>
          <p:nvPr/>
        </p:nvGrpSpPr>
        <p:grpSpPr bwMode="auto">
          <a:xfrm>
            <a:off x="7027291" y="1745233"/>
            <a:ext cx="2081213" cy="1755775"/>
            <a:chOff x="953" y="816"/>
            <a:chExt cx="1311" cy="1106"/>
          </a:xfrm>
        </p:grpSpPr>
        <p:sp>
          <p:nvSpPr>
            <p:cNvPr id="60" name="Line 37"/>
            <p:cNvSpPr>
              <a:spLocks noChangeShapeType="1"/>
            </p:cNvSpPr>
            <p:nvPr/>
          </p:nvSpPr>
          <p:spPr bwMode="auto">
            <a:xfrm flipH="1">
              <a:off x="1000" y="1026"/>
              <a:ext cx="285" cy="684"/>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 name="Line 38"/>
            <p:cNvSpPr>
              <a:spLocks noChangeShapeType="1"/>
            </p:cNvSpPr>
            <p:nvPr/>
          </p:nvSpPr>
          <p:spPr bwMode="auto">
            <a:xfrm>
              <a:off x="1285" y="1026"/>
              <a:ext cx="859" cy="684"/>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 name="Line 39"/>
            <p:cNvSpPr>
              <a:spLocks noChangeShapeType="1"/>
            </p:cNvSpPr>
            <p:nvPr/>
          </p:nvSpPr>
          <p:spPr bwMode="auto">
            <a:xfrm>
              <a:off x="1000" y="1710"/>
              <a:ext cx="1144" cy="1"/>
            </a:xfrm>
            <a:prstGeom prst="line">
              <a:avLst/>
            </a:prstGeom>
            <a:noFill/>
            <a:ln w="317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 name="Line 40"/>
            <p:cNvSpPr>
              <a:spLocks noChangeShapeType="1"/>
            </p:cNvSpPr>
            <p:nvPr/>
          </p:nvSpPr>
          <p:spPr bwMode="auto">
            <a:xfrm>
              <a:off x="1285" y="1026"/>
              <a:ext cx="0" cy="684"/>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4" name="Line 41"/>
            <p:cNvSpPr>
              <a:spLocks noChangeShapeType="1"/>
            </p:cNvSpPr>
            <p:nvPr/>
          </p:nvSpPr>
          <p:spPr bwMode="auto">
            <a:xfrm>
              <a:off x="1285" y="1598"/>
              <a:ext cx="121"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 name="Line 42"/>
            <p:cNvSpPr>
              <a:spLocks noChangeShapeType="1"/>
            </p:cNvSpPr>
            <p:nvPr/>
          </p:nvSpPr>
          <p:spPr bwMode="auto">
            <a:xfrm>
              <a:off x="1406" y="1598"/>
              <a:ext cx="1" cy="112"/>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 name="Oval 43"/>
            <p:cNvSpPr>
              <a:spLocks noChangeArrowheads="1"/>
            </p:cNvSpPr>
            <p:nvPr/>
          </p:nvSpPr>
          <p:spPr bwMode="auto">
            <a:xfrm>
              <a:off x="990" y="1701"/>
              <a:ext cx="24" cy="23"/>
            </a:xfrm>
            <a:prstGeom prst="ellipse">
              <a:avLst/>
            </a:prstGeom>
            <a:solidFill>
              <a:srgbClr val="FF0000"/>
            </a:solidFill>
            <a:ln w="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67" name="Rectangle 44"/>
            <p:cNvSpPr>
              <a:spLocks noChangeArrowheads="1"/>
            </p:cNvSpPr>
            <p:nvPr/>
          </p:nvSpPr>
          <p:spPr bwMode="auto">
            <a:xfrm>
              <a:off x="953" y="1728"/>
              <a:ext cx="15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B'</a:t>
              </a:r>
            </a:p>
          </p:txBody>
        </p:sp>
        <p:sp>
          <p:nvSpPr>
            <p:cNvPr id="68" name="Oval 45"/>
            <p:cNvSpPr>
              <a:spLocks noChangeArrowheads="1"/>
            </p:cNvSpPr>
            <p:nvPr/>
          </p:nvSpPr>
          <p:spPr bwMode="auto">
            <a:xfrm>
              <a:off x="1275" y="1017"/>
              <a:ext cx="24" cy="23"/>
            </a:xfrm>
            <a:prstGeom prst="ellipse">
              <a:avLst/>
            </a:prstGeom>
            <a:solidFill>
              <a:srgbClr val="FF0000"/>
            </a:solidFill>
            <a:ln w="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69" name="Rectangle 46"/>
            <p:cNvSpPr>
              <a:spLocks noChangeArrowheads="1"/>
            </p:cNvSpPr>
            <p:nvPr/>
          </p:nvSpPr>
          <p:spPr bwMode="auto">
            <a:xfrm>
              <a:off x="1231" y="816"/>
              <a:ext cx="16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A'</a:t>
              </a:r>
            </a:p>
          </p:txBody>
        </p:sp>
        <p:sp>
          <p:nvSpPr>
            <p:cNvPr id="70" name="Oval 47"/>
            <p:cNvSpPr>
              <a:spLocks noChangeArrowheads="1"/>
            </p:cNvSpPr>
            <p:nvPr/>
          </p:nvSpPr>
          <p:spPr bwMode="auto">
            <a:xfrm>
              <a:off x="2135" y="1701"/>
              <a:ext cx="23" cy="23"/>
            </a:xfrm>
            <a:prstGeom prst="ellipse">
              <a:avLst/>
            </a:prstGeom>
            <a:solidFill>
              <a:srgbClr val="FF0000"/>
            </a:solidFill>
            <a:ln w="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71" name="Rectangle 48"/>
            <p:cNvSpPr>
              <a:spLocks noChangeArrowheads="1"/>
            </p:cNvSpPr>
            <p:nvPr/>
          </p:nvSpPr>
          <p:spPr bwMode="auto">
            <a:xfrm>
              <a:off x="2102" y="1728"/>
              <a:ext cx="16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C'</a:t>
              </a:r>
            </a:p>
          </p:txBody>
        </p:sp>
        <p:sp>
          <p:nvSpPr>
            <p:cNvPr id="72" name="Oval 49"/>
            <p:cNvSpPr>
              <a:spLocks noChangeArrowheads="1"/>
            </p:cNvSpPr>
            <p:nvPr/>
          </p:nvSpPr>
          <p:spPr bwMode="auto">
            <a:xfrm>
              <a:off x="1275" y="1701"/>
              <a:ext cx="24" cy="23"/>
            </a:xfrm>
            <a:prstGeom prst="ellipse">
              <a:avLst/>
            </a:prstGeom>
            <a:solidFill>
              <a:srgbClr val="FF0000"/>
            </a:solidFill>
            <a:ln w="0">
              <a:solidFill>
                <a:srgbClr val="000000"/>
              </a:solidFill>
              <a:round/>
              <a:headEnd/>
              <a:tailEnd/>
            </a:ln>
          </p:spPr>
          <p:txBody>
            <a:bodyPr/>
            <a:lstStyle/>
            <a:p>
              <a:pPr eaLnBrk="1" hangingPunct="1"/>
              <a:endParaRPr lang="en-US" altLang="en-US" sz="2000" b="1">
                <a:latin typeface="Times New Roman" pitchFamily="18" charset="0"/>
                <a:cs typeface="Times New Roman" pitchFamily="18" charset="0"/>
              </a:endParaRPr>
            </a:p>
          </p:txBody>
        </p:sp>
        <p:sp>
          <p:nvSpPr>
            <p:cNvPr id="73" name="Rectangle 50"/>
            <p:cNvSpPr>
              <a:spLocks noChangeArrowheads="1"/>
            </p:cNvSpPr>
            <p:nvPr/>
          </p:nvSpPr>
          <p:spPr bwMode="auto">
            <a:xfrm>
              <a:off x="1261" y="1728"/>
              <a:ext cx="17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en-US" sz="2000" b="1">
                  <a:latin typeface="Times New Roman" pitchFamily="18" charset="0"/>
                  <a:cs typeface="Times New Roman" pitchFamily="18" charset="0"/>
                </a:rPr>
                <a:t>H'</a:t>
              </a:r>
            </a:p>
          </p:txBody>
        </p:sp>
        <p:sp>
          <p:nvSpPr>
            <p:cNvPr id="74" name="Arc 51"/>
            <p:cNvSpPr>
              <a:spLocks/>
            </p:cNvSpPr>
            <p:nvPr/>
          </p:nvSpPr>
          <p:spPr bwMode="auto">
            <a:xfrm>
              <a:off x="1044" y="1584"/>
              <a:ext cx="119" cy="288"/>
            </a:xfrm>
            <a:custGeom>
              <a:avLst/>
              <a:gdLst>
                <a:gd name="T0" fmla="*/ 0 w 17798"/>
                <a:gd name="T1" fmla="*/ 0 h 21507"/>
                <a:gd name="T2" fmla="*/ 0 w 17798"/>
                <a:gd name="T3" fmla="*/ 0 h 21507"/>
                <a:gd name="T4" fmla="*/ 0 w 17798"/>
                <a:gd name="T5" fmla="*/ 0 h 21507"/>
                <a:gd name="T6" fmla="*/ 0 60000 65536"/>
                <a:gd name="T7" fmla="*/ 0 60000 65536"/>
                <a:gd name="T8" fmla="*/ 0 60000 65536"/>
                <a:gd name="T9" fmla="*/ 0 w 17798"/>
                <a:gd name="T10" fmla="*/ 0 h 21507"/>
                <a:gd name="T11" fmla="*/ 17798 w 17798"/>
                <a:gd name="T12" fmla="*/ 21507 h 21507"/>
              </a:gdLst>
              <a:ahLst/>
              <a:cxnLst>
                <a:cxn ang="T6">
                  <a:pos x="T0" y="T1"/>
                </a:cxn>
                <a:cxn ang="T7">
                  <a:pos x="T2" y="T3"/>
                </a:cxn>
                <a:cxn ang="T8">
                  <a:pos x="T4" y="T5"/>
                </a:cxn>
              </a:cxnLst>
              <a:rect l="T9" t="T10" r="T11" b="T12"/>
              <a:pathLst>
                <a:path w="17798" h="21507" fill="none" extrusionOk="0">
                  <a:moveTo>
                    <a:pt x="2000" y="-1"/>
                  </a:moveTo>
                  <a:cubicBezTo>
                    <a:pt x="8380" y="593"/>
                    <a:pt x="14167" y="3988"/>
                    <a:pt x="17797" y="9268"/>
                  </a:cubicBezTo>
                </a:path>
                <a:path w="17798" h="21507" stroke="0" extrusionOk="0">
                  <a:moveTo>
                    <a:pt x="2000" y="-1"/>
                  </a:moveTo>
                  <a:cubicBezTo>
                    <a:pt x="8380" y="593"/>
                    <a:pt x="14167" y="3988"/>
                    <a:pt x="17797" y="9268"/>
                  </a:cubicBezTo>
                  <a:lnTo>
                    <a:pt x="0" y="21507"/>
                  </a:lnTo>
                  <a:lnTo>
                    <a:pt x="2000" y="-1"/>
                  </a:lnTo>
                  <a:close/>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extLst>
      <p:ext uri="{BB962C8B-B14F-4D97-AF65-F5344CB8AC3E}">
        <p14:creationId xmlns:p14="http://schemas.microsoft.com/office/powerpoint/2010/main" val="3409512583"/>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fade">
                                      <p:cBhvr>
                                        <p:cTn id="7" dur="500"/>
                                        <p:tgtEl>
                                          <p:spTgt spid="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74"/>
                                        </p:tgtEl>
                                        <p:attrNameLst>
                                          <p:attrName>style.visibility</p:attrName>
                                        </p:attrNameLst>
                                      </p:cBhvr>
                                      <p:to>
                                        <p:strVal val="visible"/>
                                      </p:to>
                                    </p:set>
                                    <p:animEffect transition="in" filter="wipe(down)">
                                      <p:cBhvr>
                                        <p:cTn id="12" dur="500"/>
                                        <p:tgtEl>
                                          <p:spTgt spid="174"/>
                                        </p:tgtEl>
                                      </p:cBhvr>
                                    </p:animEffect>
                                  </p:childTnLst>
                                </p:cTn>
                              </p:par>
                              <p:par>
                                <p:cTn id="13" presetID="16" presetClass="entr" presetSubtype="21" fill="hold" nodeType="with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barn(inVertical)">
                                      <p:cBhvr>
                                        <p:cTn id="15" dur="500"/>
                                        <p:tgtEl>
                                          <p:spTgt spid="43"/>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59"/>
                                        </p:tgtEl>
                                        <p:attrNameLst>
                                          <p:attrName>style.visibility</p:attrName>
                                        </p:attrNameLst>
                                      </p:cBhvr>
                                      <p:to>
                                        <p:strVal val="visible"/>
                                      </p:to>
                                    </p:set>
                                    <p:animEffect transition="in" filter="barn(inVertical)">
                                      <p:cBhvr>
                                        <p:cTn id="20"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1643</TotalTime>
  <Words>1377</Words>
  <Application>Microsoft Office PowerPoint</Application>
  <PresentationFormat>On-screen Show (4:3)</PresentationFormat>
  <Paragraphs>293</Paragraphs>
  <Slides>21</Slides>
  <Notes>2</Notes>
  <HiddenSlides>0</HiddenSlides>
  <MMClips>1</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24" baseType="lpstr">
      <vt:lpstr>Office Theme</vt:lpstr>
      <vt:lpstr>Equation</vt:lpstr>
      <vt:lpstr>CorelDRAW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duc quang</dc:creator>
  <cp:lastModifiedBy>TechCare</cp:lastModifiedBy>
  <cp:revision>127</cp:revision>
  <dcterms:created xsi:type="dcterms:W3CDTF">2014-02-13T14:36:47Z</dcterms:created>
  <dcterms:modified xsi:type="dcterms:W3CDTF">2021-04-02T03:23:46Z</dcterms:modified>
</cp:coreProperties>
</file>